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3.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430" r:id="rId2"/>
    <p:sldId id="437" r:id="rId3"/>
    <p:sldId id="440" r:id="rId4"/>
    <p:sldId id="432" r:id="rId5"/>
    <p:sldId id="431" r:id="rId6"/>
    <p:sldId id="444" r:id="rId7"/>
    <p:sldId id="450" r:id="rId8"/>
    <p:sldId id="463" r:id="rId9"/>
    <p:sldId id="455" r:id="rId10"/>
    <p:sldId id="472" r:id="rId11"/>
    <p:sldId id="449" r:id="rId12"/>
    <p:sldId id="441" r:id="rId13"/>
    <p:sldId id="467" r:id="rId14"/>
    <p:sldId id="438" r:id="rId15"/>
    <p:sldId id="454" r:id="rId16"/>
    <p:sldId id="462" r:id="rId17"/>
    <p:sldId id="457" r:id="rId18"/>
    <p:sldId id="456" r:id="rId19"/>
    <p:sldId id="470" r:id="rId20"/>
    <p:sldId id="445" r:id="rId21"/>
    <p:sldId id="468" r:id="rId22"/>
    <p:sldId id="439" r:id="rId23"/>
    <p:sldId id="433" r:id="rId24"/>
    <p:sldId id="471" r:id="rId25"/>
    <p:sldId id="434" r:id="rId26"/>
    <p:sldId id="452" r:id="rId27"/>
    <p:sldId id="453" r:id="rId28"/>
    <p:sldId id="436" r:id="rId29"/>
    <p:sldId id="435" r:id="rId30"/>
    <p:sldId id="459" r:id="rId31"/>
    <p:sldId id="465" r:id="rId32"/>
    <p:sldId id="469" r:id="rId33"/>
    <p:sldId id="447" r:id="rId34"/>
    <p:sldId id="446" r:id="rId35"/>
    <p:sldId id="448" r:id="rId36"/>
    <p:sldId id="458" r:id="rId37"/>
    <p:sldId id="466" r:id="rId38"/>
    <p:sldId id="443" r:id="rId39"/>
    <p:sldId id="464" r:id="rId40"/>
    <p:sldId id="451" r:id="rId41"/>
    <p:sldId id="442" r:id="rId42"/>
    <p:sldId id="460" r:id="rId43"/>
    <p:sldId id="461" r:id="rId4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issell" initials="R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47"/>
    <a:srgbClr val="DF6532"/>
    <a:srgbClr val="D43331"/>
    <a:srgbClr val="EB9C28"/>
    <a:srgbClr val="540B2B"/>
    <a:srgbClr val="50B08F"/>
    <a:srgbClr val="56AC51"/>
    <a:srgbClr val="0101BF"/>
    <a:srgbClr val="003237"/>
    <a:srgbClr val="002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4" autoAdjust="0"/>
    <p:restoredTop sz="77212" autoAdjust="0"/>
  </p:normalViewPr>
  <p:slideViewPr>
    <p:cSldViewPr snapToGrid="0" snapToObjects="1" showGuides="1">
      <p:cViewPr varScale="1">
        <p:scale>
          <a:sx n="77" d="100"/>
          <a:sy n="77" d="100"/>
        </p:scale>
        <p:origin x="86" y="206"/>
      </p:cViewPr>
      <p:guideLst>
        <p:guide orient="horz" pos="2183"/>
        <p:guide pos="3840"/>
      </p:guideLst>
    </p:cSldViewPr>
  </p:slideViewPr>
  <p:notesTextViewPr>
    <p:cViewPr>
      <p:scale>
        <a:sx n="3" d="2"/>
        <a:sy n="3" d="2"/>
      </p:scale>
      <p:origin x="0" y="0"/>
    </p:cViewPr>
  </p:notesTextViewPr>
  <p:notesViewPr>
    <p:cSldViewPr snapToGrid="0" snapToObjects="1">
      <p:cViewPr varScale="1">
        <p:scale>
          <a:sx n="86" d="100"/>
          <a:sy n="86" d="100"/>
        </p:scale>
        <p:origin x="386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3.xml"/></Relationships>
</file>

<file path=ppt/charts/_rels/chart23.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ITP\MIS\DATA\COVID-19%20reactions\Ridership+service%20raw%20data\Ridership%20COVID-19%20comparison-collection-AL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Buenos Aires, Argentina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Sheet1!$W$4</c:f>
              <c:strCache>
                <c:ptCount val="1"/>
                <c:pt idx="0">
                  <c:v>Subte de Buenos Aires</c:v>
                </c:pt>
              </c:strCache>
            </c:strRef>
          </c:tx>
          <c:spPr>
            <a:ln w="38100" cap="rnd">
              <a:solidFill>
                <a:srgbClr val="184249"/>
              </a:solidFill>
              <a:round/>
            </a:ln>
            <a:effectLst/>
          </c:spPr>
          <c:marker>
            <c:symbol val="circle"/>
            <c:size val="10"/>
            <c:spPr>
              <a:solidFill>
                <a:srgbClr val="184249"/>
              </a:solidFill>
              <a:ln w="9525">
                <a:noFill/>
              </a:ln>
              <a:effectLst/>
            </c:spPr>
          </c:marker>
          <c:dLbls>
            <c:dLbl>
              <c:idx val="2"/>
              <c:layout>
                <c:manualLayout>
                  <c:x val="-1.0530249908966038E-2"/>
                  <c:y val="-0.21616573711634249"/>
                </c:manualLayout>
              </c:layout>
              <c:tx>
                <c:rich>
                  <a:bodyPr/>
                  <a:lstStyle/>
                  <a:p>
                    <a:fld id="{4AE40E3A-FCF4-4062-B744-F21467B9F63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{4AE40E3A-FCF4-4062-B744-F21467B9F636}</c15:txfldGUID>
                      <c15:f>Sheet1!$X$16</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0-8F11-4662-9D49-743AF2107589}"/>
                </c:ext>
              </c:extLst>
            </c:dLbl>
            <c:dLbl>
              <c:idx val="6"/>
              <c:layout>
                <c:manualLayout>
                  <c:x val="-1.7081719911821638E-2"/>
                  <c:y val="-0.16746027952680728"/>
                </c:manualLayout>
              </c:layout>
              <c:tx>
                <c:rich>
                  <a:bodyPr/>
                  <a:lstStyle/>
                  <a:p>
                    <a:fld id="{E0D3B735-29E1-4745-AE37-BF28A9E2E04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818460192475939"/>
                      <c:h val="7.4949994887002755E-2"/>
                    </c:manualLayout>
                  </c15:layout>
                  <c15:dlblFieldTable>
                    <c15:dlblFTEntry>
                      <c15:txfldGUID>{E0D3B735-29E1-4745-AE37-BF28A9E2E047}</c15:txfldGUID>
                      <c15:f>Sheet1!$X$20</c15:f>
                      <c15:dlblFieldTableCache>
                        <c:ptCount val="1"/>
                        <c:pt idx="0">
                          <c:v>Masks mandatory</c:v>
                        </c:pt>
                      </c15:dlblFieldTableCache>
                    </c15:dlblFTEntry>
                  </c15:dlblFieldTable>
                  <c15:showDataLabelsRange val="0"/>
                </c:ext>
                <c:ext xmlns:c16="http://schemas.microsoft.com/office/drawing/2014/chart" uri="{C3380CC4-5D6E-409C-BE32-E72D297353CC}">
                  <c16:uniqueId val="{00000001-8F11-4662-9D49-743AF210758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Sheet1!$W$14:$W$59</c:f>
              <c:numCache>
                <c:formatCode>0.0%</c:formatCode>
                <c:ptCount val="46"/>
                <c:pt idx="0">
                  <c:v>0.91349999999999998</c:v>
                </c:pt>
                <c:pt idx="1">
                  <c:v>0.90769999999999995</c:v>
                </c:pt>
                <c:pt idx="2">
                  <c:v>0.1353</c:v>
                </c:pt>
                <c:pt idx="3">
                  <c:v>1.6E-2</c:v>
                </c:pt>
                <c:pt idx="4">
                  <c:v>1.61E-2</c:v>
                </c:pt>
                <c:pt idx="5">
                  <c:v>1.6E-2</c:v>
                </c:pt>
                <c:pt idx="6">
                  <c:v>2.5899999999999999E-2</c:v>
                </c:pt>
                <c:pt idx="7">
                  <c:v>3.2000000000000001E-2</c:v>
                </c:pt>
                <c:pt idx="8">
                  <c:v>3.44E-2</c:v>
                </c:pt>
                <c:pt idx="9">
                  <c:v>4.0500000000000001E-2</c:v>
                </c:pt>
                <c:pt idx="10">
                  <c:v>4.6300000000000001E-2</c:v>
                </c:pt>
                <c:pt idx="11">
                  <c:v>4.9200000000000001E-2</c:v>
                </c:pt>
                <c:pt idx="12">
                  <c:v>3.7999999999999999E-2</c:v>
                </c:pt>
                <c:pt idx="13">
                  <c:v>4.4299999999999999E-2</c:v>
                </c:pt>
                <c:pt idx="14">
                  <c:v>5.0299999999999997E-2</c:v>
                </c:pt>
                <c:pt idx="15">
                  <c:v>4.7800000000000002E-2</c:v>
                </c:pt>
                <c:pt idx="16">
                  <c:v>4.4600000000000001E-2</c:v>
                </c:pt>
                <c:pt idx="17">
                  <c:v>3.7600000000000001E-2</c:v>
                </c:pt>
                <c:pt idx="18">
                  <c:v>3.8300000000000001E-2</c:v>
                </c:pt>
                <c:pt idx="19">
                  <c:v>4.1000000000000002E-2</c:v>
                </c:pt>
                <c:pt idx="20">
                  <c:v>4.9500000000000002E-2</c:v>
                </c:pt>
                <c:pt idx="21">
                  <c:v>5.1900000000000002E-2</c:v>
                </c:pt>
                <c:pt idx="22">
                  <c:v>5.1200000000000002E-2</c:v>
                </c:pt>
                <c:pt idx="23">
                  <c:v>5.3999999999999999E-2</c:v>
                </c:pt>
                <c:pt idx="24">
                  <c:v>5.1299999999999998E-2</c:v>
                </c:pt>
                <c:pt idx="25">
                  <c:v>5.6599999999999998E-2</c:v>
                </c:pt>
                <c:pt idx="26">
                  <c:v>6.0400000000000002E-2</c:v>
                </c:pt>
                <c:pt idx="27">
                  <c:v>6.3200000000000006E-2</c:v>
                </c:pt>
                <c:pt idx="28">
                  <c:v>6.6299999999999998E-2</c:v>
                </c:pt>
                <c:pt idx="29">
                  <c:v>6.8400000000000002E-2</c:v>
                </c:pt>
                <c:pt idx="30">
                  <c:v>7.4399999999999994E-2</c:v>
                </c:pt>
                <c:pt idx="31">
                  <c:v>7.8100000000000003E-2</c:v>
                </c:pt>
                <c:pt idx="32">
                  <c:v>8.3799999999999999E-2</c:v>
                </c:pt>
                <c:pt idx="33">
                  <c:v>8.1100000000000005E-2</c:v>
                </c:pt>
                <c:pt idx="34">
                  <c:v>9.35E-2</c:v>
                </c:pt>
                <c:pt idx="35">
                  <c:v>9.7699999999999995E-2</c:v>
                </c:pt>
                <c:pt idx="36">
                  <c:v>0.1047</c:v>
                </c:pt>
                <c:pt idx="37">
                  <c:v>0.1192</c:v>
                </c:pt>
                <c:pt idx="38">
                  <c:v>0.1226</c:v>
                </c:pt>
                <c:pt idx="39">
                  <c:v>0.13189999999999999</c:v>
                </c:pt>
                <c:pt idx="40">
                  <c:v>0.15329999999999999</c:v>
                </c:pt>
                <c:pt idx="41">
                  <c:v>0.1507</c:v>
                </c:pt>
                <c:pt idx="42">
                  <c:v>0.19170000000000001</c:v>
                </c:pt>
                <c:pt idx="43">
                  <c:v>0.2213</c:v>
                </c:pt>
                <c:pt idx="44">
                  <c:v>0.18030000000000002</c:v>
                </c:pt>
                <c:pt idx="45">
                  <c:v>0.16620000000000001</c:v>
                </c:pt>
              </c:numCache>
            </c:numRef>
          </c:val>
          <c:smooth val="0"/>
          <c:extLst>
            <c:ext xmlns:c16="http://schemas.microsoft.com/office/drawing/2014/chart" uri="{C3380CC4-5D6E-409C-BE32-E72D297353CC}">
              <c16:uniqueId val="{00000002-8F11-4662-9D49-743AF2107589}"/>
            </c:ext>
          </c:extLst>
        </c:ser>
        <c:dLbls>
          <c:showLegendKey val="0"/>
          <c:showVal val="0"/>
          <c:showCatName val="0"/>
          <c:showSerName val="0"/>
          <c:showPercent val="0"/>
          <c:showBubbleSize val="0"/>
        </c:dLbls>
        <c:marker val="1"/>
        <c:smooth val="0"/>
        <c:axId val="-1310077728"/>
        <c:axId val="-1310077184"/>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75000"/>
                </a:schemeClr>
              </a:solidFill>
              <a:round/>
            </a:ln>
            <a:effectLst/>
          </c:spPr>
          <c:marker>
            <c:symbol val="circle"/>
            <c:size val="5"/>
            <c:spPr>
              <a:solidFill>
                <a:srgbClr val="004047"/>
              </a:solidFill>
              <a:ln w="9525">
                <a:noFill/>
              </a:ln>
              <a:effectLst/>
            </c:spPr>
          </c:marker>
          <c:dLbls>
            <c:dLbl>
              <c:idx val="43"/>
              <c:layout>
                <c:manualLayout>
                  <c:x val="-7.9847918706016791E-2"/>
                  <c:y val="-9.049848425352631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DBF7FD2F-28F1-43C7-BE3E-979F8200A24D}"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{DBF7FD2F-28F1-43C7-BE3E-979F8200A24D}</c15:txfldGUID>
                      <c15:f>Sheet1!$X$57</c15:f>
                      <c15:dlblFieldTableCache>
                        <c:ptCount val="1"/>
                        <c:pt idx="0">
                          <c:v>15 Jan: 16.6K people vaccinated in the city of Buenos Aires</c:v>
                        </c:pt>
                      </c15:dlblFieldTableCache>
                    </c15:dlblFTEntry>
                  </c15:dlblFieldTable>
                  <c15:showDataLabelsRange val="0"/>
                </c:ext>
                <c:ext xmlns:c16="http://schemas.microsoft.com/office/drawing/2014/chart" uri="{C3380CC4-5D6E-409C-BE32-E72D297353CC}">
                  <c16:uniqueId val="{00000003-8F11-4662-9D49-743AF2107589}"/>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epidemiological'!$Q$14:$Q$57</c:f>
              <c:numCache>
                <c:formatCode>General</c:formatCode>
                <c:ptCount val="44"/>
                <c:pt idx="8">
                  <c:v>0.47</c:v>
                </c:pt>
                <c:pt idx="9">
                  <c:v>0.9</c:v>
                </c:pt>
                <c:pt idx="10">
                  <c:v>1.42</c:v>
                </c:pt>
                <c:pt idx="11">
                  <c:v>2.8</c:v>
                </c:pt>
                <c:pt idx="12">
                  <c:v>4.2</c:v>
                </c:pt>
                <c:pt idx="13">
                  <c:v>4.67</c:v>
                </c:pt>
                <c:pt idx="14">
                  <c:v>6.58</c:v>
                </c:pt>
                <c:pt idx="15">
                  <c:v>8.8699999999999992</c:v>
                </c:pt>
                <c:pt idx="16">
                  <c:v>13.33</c:v>
                </c:pt>
                <c:pt idx="17">
                  <c:v>13.47</c:v>
                </c:pt>
                <c:pt idx="18">
                  <c:v>17.18</c:v>
                </c:pt>
                <c:pt idx="19">
                  <c:v>19.8</c:v>
                </c:pt>
                <c:pt idx="20">
                  <c:v>26.6</c:v>
                </c:pt>
                <c:pt idx="21">
                  <c:v>27.97</c:v>
                </c:pt>
                <c:pt idx="22">
                  <c:v>31.08</c:v>
                </c:pt>
                <c:pt idx="23">
                  <c:v>31.81</c:v>
                </c:pt>
                <c:pt idx="24">
                  <c:v>27.89</c:v>
                </c:pt>
                <c:pt idx="25">
                  <c:v>41.07</c:v>
                </c:pt>
                <c:pt idx="26">
                  <c:v>37.729999999999997</c:v>
                </c:pt>
                <c:pt idx="27">
                  <c:v>35.03</c:v>
                </c:pt>
                <c:pt idx="28">
                  <c:v>32.31</c:v>
                </c:pt>
                <c:pt idx="29">
                  <c:v>26.62</c:v>
                </c:pt>
                <c:pt idx="30">
                  <c:v>27.14</c:v>
                </c:pt>
                <c:pt idx="31">
                  <c:v>24.85</c:v>
                </c:pt>
                <c:pt idx="32">
                  <c:v>21.92</c:v>
                </c:pt>
                <c:pt idx="33">
                  <c:v>19.649999999999999</c:v>
                </c:pt>
                <c:pt idx="34">
                  <c:v>16.010000000000002</c:v>
                </c:pt>
                <c:pt idx="35">
                  <c:v>12.79</c:v>
                </c:pt>
                <c:pt idx="36">
                  <c:v>12.06</c:v>
                </c:pt>
                <c:pt idx="37">
                  <c:v>10.91</c:v>
                </c:pt>
                <c:pt idx="38">
                  <c:v>8.09</c:v>
                </c:pt>
                <c:pt idx="39">
                  <c:v>7.55</c:v>
                </c:pt>
                <c:pt idx="40">
                  <c:v>6.75</c:v>
                </c:pt>
                <c:pt idx="41">
                  <c:v>9.8699999999999992</c:v>
                </c:pt>
                <c:pt idx="42">
                  <c:v>11.39</c:v>
                </c:pt>
                <c:pt idx="43">
                  <c:v>17.25</c:v>
                </c:pt>
              </c:numCache>
            </c:numRef>
          </c:val>
          <c:smooth val="0"/>
          <c:extLst>
            <c:ext xmlns:c16="http://schemas.microsoft.com/office/drawing/2014/chart" uri="{C3380CC4-5D6E-409C-BE32-E72D297353CC}">
              <c16:uniqueId val="{00000004-8F11-4662-9D49-743AF2107589}"/>
            </c:ext>
          </c:extLst>
        </c:ser>
        <c:dLbls>
          <c:showLegendKey val="0"/>
          <c:showVal val="0"/>
          <c:showCatName val="0"/>
          <c:showSerName val="0"/>
          <c:showPercent val="0"/>
          <c:showBubbleSize val="0"/>
        </c:dLbls>
        <c:marker val="1"/>
        <c:smooth val="0"/>
        <c:axId val="607357456"/>
        <c:axId val="607401408"/>
      </c:lineChart>
      <c:catAx>
        <c:axId val="-131007772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7184"/>
        <c:crosses val="autoZero"/>
        <c:auto val="1"/>
        <c:lblAlgn val="ctr"/>
        <c:lblOffset val="100"/>
        <c:noMultiLvlLbl val="0"/>
      </c:catAx>
      <c:valAx>
        <c:axId val="-1310077184"/>
        <c:scaling>
          <c:orientation val="minMax"/>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7728"/>
        <c:crosses val="autoZero"/>
        <c:crossBetween val="midCat"/>
      </c:valAx>
      <c:valAx>
        <c:axId val="6074014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07357456"/>
        <c:crosses val="max"/>
        <c:crossBetween val="between"/>
      </c:valAx>
      <c:catAx>
        <c:axId val="607357456"/>
        <c:scaling>
          <c:orientation val="minMax"/>
        </c:scaling>
        <c:delete val="1"/>
        <c:axPos val="b"/>
        <c:majorTickMark val="out"/>
        <c:minorTickMark val="none"/>
        <c:tickLblPos val="nextTo"/>
        <c:crossAx val="607401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Pilsen, Czech Republic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Sheet1!$BH$3</c:f>
              <c:strCache>
                <c:ptCount val="1"/>
                <c:pt idx="0">
                  <c:v>Ridership change</c:v>
                </c:pt>
              </c:strCache>
            </c:strRef>
          </c:tx>
          <c:spPr>
            <a:ln w="38100" cap="rnd">
              <a:solidFill>
                <a:srgbClr val="831240"/>
              </a:solidFill>
              <a:round/>
            </a:ln>
            <a:effectLst/>
          </c:spPr>
          <c:marker>
            <c:symbol val="circle"/>
            <c:size val="10"/>
            <c:spPr>
              <a:solidFill>
                <a:srgbClr val="831240"/>
              </a:solidFill>
              <a:ln w="9525">
                <a:noFill/>
              </a:ln>
              <a:effectLst/>
            </c:spPr>
          </c:marker>
          <c:dLbls>
            <c:dLbl>
              <c:idx val="0"/>
              <c:layout>
                <c:manualLayout>
                  <c:x val="-1.5046296296296295E-2"/>
                  <c:y val="-3.6363636363636369E-2"/>
                </c:manualLayout>
              </c:layout>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fld id="{C58E7E56-2843-4BA3-BF5B-95829E5B4D86}" type="CELLREF">
                      <a:rPr lang="en-US"/>
                      <a:pPr>
                        <a:defRPr/>
                      </a:pPr>
                      <a:t>[CELLREF]</a:t>
                    </a:fld>
                    <a:endParaRPr lang="en-BE"/>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dlblFieldTable>
                    <c15:dlblFTEntry>
                      <c15:txfldGUID>{C58E7E56-2843-4BA3-BF5B-95829E5B4D86}</c15:txfldGUID>
                      <c15:f>Sheet1!$BI$12</c15:f>
                      <c15:dlblFieldTableCache>
                        <c:ptCount val="1"/>
                        <c:pt idx="0">
                          <c:v>W8: 103%</c:v>
                        </c:pt>
                      </c15:dlblFieldTableCache>
                    </c15:dlblFTEntry>
                  </c15:dlblFieldTable>
                  <c15:showDataLabelsRange val="0"/>
                </c:ext>
                <c:ext xmlns:c16="http://schemas.microsoft.com/office/drawing/2014/chart" uri="{C3380CC4-5D6E-409C-BE32-E72D297353CC}">
                  <c16:uniqueId val="{00000000-286B-42AA-A2E7-82B6C12C55E4}"/>
                </c:ext>
              </c:extLst>
            </c:dLbl>
            <c:dLbl>
              <c:idx val="3"/>
              <c:layout>
                <c:manualLayout>
                  <c:x val="-1.3801126421697289E-2"/>
                  <c:y val="-0.12965374782697617"/>
                </c:manualLayout>
              </c:layout>
              <c:tx>
                <c:rich>
                  <a:bodyPr/>
                  <a:lstStyle/>
                  <a:p>
                    <a:fld id="{8980BC91-C742-4F8A-94EE-E76AF6E1010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{8980BC91-C742-4F8A-94EE-E76AF6E10107}</c15:txfldGUID>
                      <c15:f>Sheet1!$BI$14</c15:f>
                      <c15:dlblFieldTableCache>
                        <c:ptCount val="1"/>
                        <c:pt idx="0">
                          <c:v>March 2-6 Spring holidays</c:v>
                        </c:pt>
                      </c15:dlblFieldTableCache>
                    </c15:dlblFTEntry>
                  </c15:dlblFieldTable>
                  <c15:showDataLabelsRange val="0"/>
                </c:ext>
                <c:ext xmlns:c16="http://schemas.microsoft.com/office/drawing/2014/chart" uri="{C3380CC4-5D6E-409C-BE32-E72D297353CC}">
                  <c16:uniqueId val="{00000001-286B-42AA-A2E7-82B6C12C55E4}"/>
                </c:ext>
              </c:extLst>
            </c:dLbl>
            <c:dLbl>
              <c:idx val="4"/>
              <c:layout>
                <c:manualLayout>
                  <c:x val="4.6380139982502185E-3"/>
                  <c:y val="-5.1936087534512732E-2"/>
                </c:manualLayout>
              </c:layout>
              <c:tx>
                <c:rich>
                  <a:bodyPr/>
                  <a:lstStyle/>
                  <a:p>
                    <a:fld id="{22C934A2-8D58-4E8C-8B9D-2B4E8C8F9CA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21732064741907262"/>
                      <c:h val="7.6273443092340715E-2"/>
                    </c:manualLayout>
                  </c15:layout>
                  <c15:dlblFieldTable>
                    <c15:dlblFTEntry>
                      <c15:txfldGUID>{22C934A2-8D58-4E8C-8B9D-2B4E8C8F9CA4}</c15:txfldGUID>
                      <c15:f>Sheet1!$BI$15</c15:f>
                      <c15:dlblFieldTableCache>
                        <c:ptCount val="1"/>
                        <c:pt idx="0">
                          <c:v>National emergency declared, schools and stores closed</c:v>
                        </c:pt>
                      </c15:dlblFieldTableCache>
                    </c15:dlblFTEntry>
                  </c15:dlblFieldTable>
                  <c15:showDataLabelsRange val="0"/>
                </c:ext>
                <c:ext xmlns:c16="http://schemas.microsoft.com/office/drawing/2014/chart" uri="{C3380CC4-5D6E-409C-BE32-E72D297353CC}">
                  <c16:uniqueId val="{00000002-286B-42AA-A2E7-82B6C12C55E4}"/>
                </c:ext>
              </c:extLst>
            </c:dLbl>
            <c:dLbl>
              <c:idx val="5"/>
              <c:layout>
                <c:manualLayout>
                  <c:x val="-8.2129980967362501E-2"/>
                  <c:y val="-0.18044732997390486"/>
                </c:manualLayout>
              </c:layout>
              <c:tx>
                <c:rich>
                  <a:bodyPr/>
                  <a:lstStyle/>
                  <a:p>
                    <a:fld id="{FBFFECA0-F418-4EED-8AB7-AAC65E42BBC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6161052785068533"/>
                      <c:h val="7.5710399836384085E-2"/>
                    </c:manualLayout>
                  </c15:layout>
                  <c15:dlblFieldTable>
                    <c15:dlblFTEntry>
                      <c15:txfldGUID>{FBFFECA0-F418-4EED-8AB7-AAC65E42BBC8}</c15:txfldGUID>
                      <c15:f>Sheet1!$BI$16</c15:f>
                      <c15:dlblFieldTableCache>
                        <c:ptCount val="1"/>
                        <c:pt idx="0">
                          <c:v>Lockdown, masks mandatory</c:v>
                        </c:pt>
                      </c15:dlblFieldTableCache>
                    </c15:dlblFTEntry>
                  </c15:dlblFieldTable>
                  <c15:showDataLabelsRange val="0"/>
                </c:ext>
                <c:ext xmlns:c16="http://schemas.microsoft.com/office/drawing/2014/chart" uri="{C3380CC4-5D6E-409C-BE32-E72D297353CC}">
                  <c16:uniqueId val="{00000003-286B-42AA-A2E7-82B6C12C55E4}"/>
                </c:ext>
              </c:extLst>
            </c:dLbl>
            <c:dLbl>
              <c:idx val="6"/>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fld id="{141D5195-D40A-49C1-8DF9-171F49489BE1}" type="CELLREF">
                      <a:rPr lang="en-US"/>
                      <a:pPr>
                        <a:defRPr/>
                      </a:pPr>
                      <a:t>[CELLREF]</a:t>
                    </a:fld>
                    <a:endParaRPr lang="en-BE"/>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dlblFieldTable>
                    <c15:dlblFTEntry>
                      <c15:txfldGUID>{141D5195-D40A-49C1-8DF9-171F49489BE1}</c15:txfldGUID>
                      <c15:f>Sheet1!$BI$13</c15:f>
                      <c15:dlblFieldTableCache>
                        <c:ptCount val="1"/>
                        <c:pt idx="0">
                          <c:v>W9: 103%</c:v>
                        </c:pt>
                      </c15:dlblFieldTableCache>
                    </c15:dlblFTEntry>
                  </c15:dlblFieldTable>
                  <c15:showDataLabelsRange val="0"/>
                </c:ext>
                <c:ext xmlns:c16="http://schemas.microsoft.com/office/drawing/2014/chart" uri="{C3380CC4-5D6E-409C-BE32-E72D297353CC}">
                  <c16:uniqueId val="{00000004-286B-42AA-A2E7-82B6C12C55E4}"/>
                </c:ext>
              </c:extLst>
            </c:dLbl>
            <c:dLbl>
              <c:idx val="10"/>
              <c:layout>
                <c:manualLayout>
                  <c:x val="-7.7431375765529303E-2"/>
                  <c:y val="0.16678678801513447"/>
                </c:manualLayout>
              </c:layout>
              <c:tx>
                <c:rich>
                  <a:bodyPr/>
                  <a:lstStyle/>
                  <a:p>
                    <a:fld id="{AAF08BC4-5032-42BB-8FAA-25C42834247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4806512467191602"/>
                      <c:h val="9.1730033745781772E-2"/>
                    </c:manualLayout>
                  </c15:layout>
                  <c15:dlblFieldTable>
                    <c15:dlblFTEntry>
                      <c15:txfldGUID>{AAF08BC4-5032-42BB-8FAA-25C42834247F}</c15:txfldGUID>
                      <c15:f>Sheet1!$BI$21</c15:f>
                      <c15:dlblFieldTableCache>
                        <c:ptCount val="1"/>
                        <c:pt idx="0">
                          <c:v>Partial relaxation of measures</c:v>
                        </c:pt>
                      </c15:dlblFieldTableCache>
                    </c15:dlblFTEntry>
                  </c15:dlblFieldTable>
                  <c15:showDataLabelsRange val="0"/>
                </c:ext>
                <c:ext xmlns:c16="http://schemas.microsoft.com/office/drawing/2014/chart" uri="{C3380CC4-5D6E-409C-BE32-E72D297353CC}">
                  <c16:uniqueId val="{00000005-286B-42AA-A2E7-82B6C12C55E4}"/>
                </c:ext>
              </c:extLst>
            </c:dLbl>
            <c:dLbl>
              <c:idx val="13"/>
              <c:layout>
                <c:manualLayout>
                  <c:x val="-0.10110682779235929"/>
                  <c:y val="-0.13019470293486046"/>
                </c:manualLayout>
              </c:layout>
              <c:tx>
                <c:rich>
                  <a:bodyPr/>
                  <a:lstStyle/>
                  <a:p>
                    <a:fld id="{C0161465-4E3C-4662-B4DE-556BD2944D4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{C0161465-4E3C-4662-B4DE-556BD2944D49}</c15:txfldGUID>
                      <c15:f>Sheet1!$BI$24</c15:f>
                      <c15:dlblFieldTableCache>
                        <c:ptCount val="1"/>
                        <c:pt idx="0">
                          <c:v>State of emergency lifted</c:v>
                        </c:pt>
                      </c15:dlblFieldTableCache>
                    </c15:dlblFTEntry>
                  </c15:dlblFieldTable>
                  <c15:showDataLabelsRange val="0"/>
                </c:ext>
                <c:ext xmlns:c16="http://schemas.microsoft.com/office/drawing/2014/chart" uri="{C3380CC4-5D6E-409C-BE32-E72D297353CC}">
                  <c16:uniqueId val="{00000006-286B-42AA-A2E7-82B6C12C55E4}"/>
                </c:ext>
              </c:extLst>
            </c:dLbl>
            <c:dLbl>
              <c:idx val="20"/>
              <c:layout>
                <c:manualLayout>
                  <c:x val="-8.409904491105287E-2"/>
                  <c:y val="-7.1691584006544642E-2"/>
                </c:manualLayout>
              </c:layout>
              <c:tx>
                <c:rich>
                  <a:bodyPr/>
                  <a:lstStyle/>
                  <a:p>
                    <a:fld id="{F869B447-2A9A-416A-BA1C-264A4481C4B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{F869B447-2A9A-416A-BA1C-264A4481C4B6}</c15:txfldGUID>
                      <c15:f>Sheet1!$BI$31</c15:f>
                      <c15:dlblFieldTableCache>
                        <c:ptCount val="1"/>
                        <c:pt idx="0">
                          <c:v>End of mandatory mask wearing</c:v>
                        </c:pt>
                      </c15:dlblFieldTableCache>
                    </c15:dlblFTEntry>
                  </c15:dlblFieldTable>
                  <c15:showDataLabelsRange val="0"/>
                </c:ext>
                <c:ext xmlns:c16="http://schemas.microsoft.com/office/drawing/2014/chart" uri="{C3380CC4-5D6E-409C-BE32-E72D297353CC}">
                  <c16:uniqueId val="{00000007-286B-42AA-A2E7-82B6C12C55E4}"/>
                </c:ext>
              </c:extLst>
            </c:dLbl>
            <c:dLbl>
              <c:idx val="21"/>
              <c:layout>
                <c:manualLayout>
                  <c:x val="-0.12070875439449202"/>
                  <c:y val="8.8610786476230649E-2"/>
                </c:manualLayout>
              </c:layout>
              <c:tx>
                <c:rich>
                  <a:bodyPr/>
                  <a:lstStyle/>
                  <a:p>
                    <a:fld id="{5F0193F9-AE8B-4549-9987-42C9D88B818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{5F0193F9-AE8B-4549-9987-42C9D88B8183}</c15:txfldGUID>
                      <c15:f>Sheet1!$BI$32</c15:f>
                      <c15:dlblFieldTableCache>
                        <c:ptCount val="1"/>
                        <c:pt idx="0">
                          <c:v>School holidays July 1-August 31</c:v>
                        </c:pt>
                      </c15:dlblFieldTableCache>
                    </c15:dlblFTEntry>
                  </c15:dlblFieldTable>
                  <c15:showDataLabelsRange val="0"/>
                </c:ext>
                <c:ext xmlns:c16="http://schemas.microsoft.com/office/drawing/2014/chart" uri="{C3380CC4-5D6E-409C-BE32-E72D297353CC}">
                  <c16:uniqueId val="{00000008-286B-42AA-A2E7-82B6C12C55E4}"/>
                </c:ext>
              </c:extLst>
            </c:dLbl>
            <c:dLbl>
              <c:idx val="25"/>
              <c:layout>
                <c:manualLayout>
                  <c:x val="-0.19682772905259951"/>
                  <c:y val="0.16922630478114492"/>
                </c:manualLayout>
              </c:layout>
              <c:tx>
                <c:rich>
                  <a:bodyPr/>
                  <a:lstStyle/>
                  <a:p>
                    <a:fld id="{AD5BEB9A-49D1-42B4-9926-25BC812E9E7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{AD5BEB9A-49D1-42B4-9926-25BC812E9E75}</c15:txfldGUID>
                      <c15:f>Sheet1!$BI$36</c15:f>
                      <c15:dlblFieldTableCache>
                        <c:ptCount val="1"/>
                        <c:pt idx="0">
                          <c:v>Engineering and tram reconstruction works</c:v>
                        </c:pt>
                      </c15:dlblFieldTableCache>
                    </c15:dlblFTEntry>
                  </c15:dlblFieldTable>
                  <c15:showDataLabelsRange val="0"/>
                </c:ext>
                <c:ext xmlns:c16="http://schemas.microsoft.com/office/drawing/2014/chart" uri="{C3380CC4-5D6E-409C-BE32-E72D297353CC}">
                  <c16:uniqueId val="{00000009-286B-42AA-A2E7-82B6C12C55E4}"/>
                </c:ext>
              </c:extLst>
            </c:dLbl>
            <c:dLbl>
              <c:idx val="29"/>
              <c:layout>
                <c:manualLayout>
                  <c:x val="-0.18121705489938758"/>
                  <c:y val="-7.1888536660190253E-2"/>
                </c:manualLayout>
              </c:layout>
              <c:tx>
                <c:rich>
                  <a:bodyPr/>
                  <a:lstStyle/>
                  <a:p>
                    <a:fld id="{34562575-DD72-4D0C-84C4-DC49CE7925C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3072725284339456"/>
                      <c:h val="7.2370590039881375E-2"/>
                    </c:manualLayout>
                  </c15:layout>
                  <c15:dlblFieldTable>
                    <c15:dlblFTEntry>
                      <c15:txfldGUID>{34562575-DD72-4D0C-84C4-DC49CE7925C0}</c15:txfldGUID>
                      <c15:f>Sheet1!$BI$40</c15:f>
                      <c15:dlblFieldTableCache>
                        <c:ptCount val="1"/>
                        <c:pt idx="0">
                          <c:v>Masks mandatory, some schools reopen</c:v>
                        </c:pt>
                      </c15:dlblFieldTableCache>
                    </c15:dlblFTEntry>
                  </c15:dlblFieldTable>
                  <c15:showDataLabelsRange val="0"/>
                </c:ext>
                <c:ext xmlns:c16="http://schemas.microsoft.com/office/drawing/2014/chart" uri="{C3380CC4-5D6E-409C-BE32-E72D297353CC}">
                  <c16:uniqueId val="{0000000A-286B-42AA-A2E7-82B6C12C55E4}"/>
                </c:ext>
              </c:extLst>
            </c:dLbl>
            <c:dLbl>
              <c:idx val="31"/>
              <c:layout>
                <c:manualLayout>
                  <c:x val="-0.1261358085447653"/>
                  <c:y val="0.19685305245935161"/>
                </c:manualLayout>
              </c:layout>
              <c:tx>
                <c:rich>
                  <a:bodyPr/>
                  <a:lstStyle/>
                  <a:p>
                    <a:fld id="{2BD82D41-A8EA-4B85-8F5A-A624494808A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4184446996208808"/>
                      <c:h val="7.2370590039881375E-2"/>
                    </c:manualLayout>
                  </c15:layout>
                  <c15:dlblFieldTable>
                    <c15:dlblFTEntry>
                      <c15:txfldGUID>{2BD82D41-A8EA-4B85-8F5A-A624494808AA}</c15:txfldGUID>
                      <c15:f>Sheet1!$BI$42</c15:f>
                      <c15:dlblFieldTableCache>
                        <c:ptCount val="1"/>
                        <c:pt idx="0">
                          <c:v>Trams running normally. Some schools closed</c:v>
                        </c:pt>
                      </c15:dlblFieldTableCache>
                    </c15:dlblFTEntry>
                  </c15:dlblFieldTable>
                  <c15:showDataLabelsRange val="0"/>
                </c:ext>
                <c:ext xmlns:c16="http://schemas.microsoft.com/office/drawing/2014/chart" uri="{C3380CC4-5D6E-409C-BE32-E72D297353CC}">
                  <c16:uniqueId val="{0000000B-286B-42AA-A2E7-82B6C12C55E4}"/>
                </c:ext>
              </c:extLst>
            </c:dLbl>
            <c:dLbl>
              <c:idx val="34"/>
              <c:layout>
                <c:manualLayout>
                  <c:x val="-9.7481955380577426E-2"/>
                  <c:y val="-0.20880417220574701"/>
                </c:manualLayout>
              </c:layout>
              <c:tx>
                <c:rich>
                  <a:bodyPr/>
                  <a:lstStyle/>
                  <a:p>
                    <a:fld id="{F2E97B64-40C1-4349-96F3-EE799A1E166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3219442621755614"/>
                      <c:h val="7.2370590039881375E-2"/>
                    </c:manualLayout>
                  </c15:layout>
                  <c15:dlblFieldTable>
                    <c15:dlblFTEntry>
                      <c15:txfldGUID>{F2E97B64-40C1-4349-96F3-EE799A1E1668}</c15:txfldGUID>
                      <c15:f>Sheet1!$BI$45</c15:f>
                      <c15:dlblFieldTableCache>
                        <c:ptCount val="1"/>
                        <c:pt idx="0">
                          <c:v>State of emergency. Highschools closed</c:v>
                        </c:pt>
                      </c15:dlblFieldTableCache>
                    </c15:dlblFTEntry>
                  </c15:dlblFieldTable>
                  <c15:showDataLabelsRange val="0"/>
                </c:ext>
                <c:ext xmlns:c16="http://schemas.microsoft.com/office/drawing/2014/chart" uri="{C3380CC4-5D6E-409C-BE32-E72D297353CC}">
                  <c16:uniqueId val="{0000000C-286B-42AA-A2E7-82B6C12C55E4}"/>
                </c:ext>
              </c:extLst>
            </c:dLbl>
            <c:dLbl>
              <c:idx val="35"/>
              <c:layout>
                <c:manualLayout>
                  <c:x val="-0.19910765711577719"/>
                  <c:y val="0.24060967379077605"/>
                </c:manualLayout>
              </c:layout>
              <c:tx>
                <c:rich>
                  <a:bodyPr/>
                  <a:lstStyle/>
                  <a:p>
                    <a:fld id="{AE7528C8-A58E-4F90-B7AD-8966BC7AF2A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6515675123942838"/>
                      <c:h val="0.10437713467634728"/>
                    </c:manualLayout>
                  </c15:layout>
                  <c15:dlblFieldTable>
                    <c15:dlblFTEntry>
                      <c15:txfldGUID>{AE7528C8-A58E-4F90-B7AD-8966BC7AF2A4}</c15:txfldGUID>
                      <c15:f>Sheet1!$BI$46</c15:f>
                      <c15:dlblFieldTableCache>
                        <c:ptCount val="1"/>
                        <c:pt idx="0">
                          <c:v>Rule of six for private meetings, restaurants closed, 50% of pupils in class</c:v>
                        </c:pt>
                      </c15:dlblFieldTableCache>
                    </c15:dlblFTEntry>
                  </c15:dlblFieldTable>
                  <c15:showDataLabelsRange val="0"/>
                </c:ext>
                <c:ext xmlns:c16="http://schemas.microsoft.com/office/drawing/2014/chart" uri="{C3380CC4-5D6E-409C-BE32-E72D297353CC}">
                  <c16:uniqueId val="{0000000D-286B-42AA-A2E7-82B6C12C55E4}"/>
                </c:ext>
              </c:extLst>
            </c:dLbl>
            <c:dLbl>
              <c:idx val="40"/>
              <c:layout>
                <c:manualLayout>
                  <c:x val="-8.6962534631087787E-2"/>
                  <c:y val="0.14907802433786677"/>
                </c:manualLayout>
              </c:layout>
              <c:tx>
                <c:rich>
                  <a:bodyPr/>
                  <a:lstStyle/>
                  <a:p>
                    <a:fld id="{7AA94199-10D2-432D-B0E3-B554B82F1B0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3893646106736657"/>
                      <c:h val="7.2370590039881375E-2"/>
                    </c:manualLayout>
                  </c15:layout>
                  <c15:dlblFieldTable>
                    <c15:dlblFTEntry>
                      <c15:txfldGUID>{7AA94199-10D2-432D-B0E3-B554B82F1B00}</c15:txfldGUID>
                      <c15:f>Sheet1!$BI$51</c15:f>
                      <c15:dlblFieldTableCache>
                        <c:ptCount val="1"/>
                        <c:pt idx="0">
                          <c:v>Some school classes restarted in person</c:v>
                        </c:pt>
                      </c15:dlblFieldTableCache>
                    </c15:dlblFTEntry>
                  </c15:dlblFieldTable>
                  <c15:showDataLabelsRange val="0"/>
                </c:ext>
                <c:ext xmlns:c16="http://schemas.microsoft.com/office/drawing/2014/chart" uri="{C3380CC4-5D6E-409C-BE32-E72D297353CC}">
                  <c16:uniqueId val="{0000000E-286B-42AA-A2E7-82B6C12C55E4}"/>
                </c:ext>
              </c:extLst>
            </c:dLbl>
            <c:dLbl>
              <c:idx val="42"/>
              <c:layout>
                <c:manualLayout>
                  <c:x val="-0.11850585083114611"/>
                  <c:y val="-0.26873944166070157"/>
                </c:manualLayout>
              </c:layout>
              <c:tx>
                <c:rich>
                  <a:bodyPr/>
                  <a:lstStyle/>
                  <a:p>
                    <a:fld id="{C1C8BBB7-6662-4A35-82C3-7C4A7FF2DFA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89766513560805"/>
                      <c:h val="0.1363838838327027"/>
                    </c:manualLayout>
                  </c15:layout>
                  <c15:dlblFieldTable>
                    <c15:dlblFTEntry>
                      <c15:txfldGUID>{C1C8BBB7-6662-4A35-82C3-7C4A7FF2DFA2}</c15:txfldGUID>
                      <c15:f>Sheet1!$BI$53</c15:f>
                      <c15:dlblFieldTableCache>
                        <c:ptCount val="1"/>
                        <c:pt idx="0">
                          <c:v>Further opening for some education years, nighttime lockdown lifted, Sunday shopping allowed</c:v>
                        </c:pt>
                      </c15:dlblFieldTableCache>
                    </c15:dlblFTEntry>
                  </c15:dlblFieldTable>
                  <c15:showDataLabelsRange val="0"/>
                </c:ext>
                <c:ext xmlns:c16="http://schemas.microsoft.com/office/drawing/2014/chart" uri="{C3380CC4-5D6E-409C-BE32-E72D297353CC}">
                  <c16:uniqueId val="{0000000F-286B-42AA-A2E7-82B6C12C55E4}"/>
                </c:ext>
              </c:extLst>
            </c:dLbl>
            <c:dLbl>
              <c:idx val="46"/>
              <c:layout>
                <c:manualLayout>
                  <c:x val="-1.3447889326334211E-2"/>
                  <c:y val="0.23421495040392679"/>
                </c:manualLayout>
              </c:layout>
              <c:tx>
                <c:rich>
                  <a:bodyPr/>
                  <a:lstStyle/>
                  <a:p>
                    <a:fld id="{661F84A1-7C88-480B-9773-F4E28F6E512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7438630067074948"/>
                      <c:h val="7.2370590039881375E-2"/>
                    </c:manualLayout>
                  </c15:layout>
                  <c15:dlblFieldTable>
                    <c15:dlblFTEntry>
                      <c15:txfldGUID>{661F84A1-7C88-480B-9773-F4E28F6E5124}</c15:txfldGUID>
                      <c15:f>Sheet1!$BI$57</c15:f>
                      <c15:dlblFieldTableCache>
                        <c:ptCount val="1"/>
                        <c:pt idx="0">
                          <c:v>Lockdown imposed and lower demand due to holidays</c:v>
                        </c:pt>
                      </c15:dlblFieldTableCache>
                    </c15:dlblFTEntry>
                  </c15:dlblFieldTable>
                  <c15:showDataLabelsRange val="0"/>
                </c:ext>
                <c:ext xmlns:c16="http://schemas.microsoft.com/office/drawing/2014/chart" uri="{C3380CC4-5D6E-409C-BE32-E72D297353CC}">
                  <c16:uniqueId val="{00000010-286B-42AA-A2E7-82B6C12C55E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Sheet1!$C$11:$C$59</c:f>
              <c:strCache>
                <c:ptCount val="49"/>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pt idx="40">
                  <c:v>47</c:v>
                </c:pt>
                <c:pt idx="41">
                  <c:v>48</c:v>
                </c:pt>
                <c:pt idx="42">
                  <c:v>49</c:v>
                </c:pt>
                <c:pt idx="43">
                  <c:v>50</c:v>
                </c:pt>
                <c:pt idx="44">
                  <c:v>51</c:v>
                </c:pt>
                <c:pt idx="45">
                  <c:v>52</c:v>
                </c:pt>
                <c:pt idx="46">
                  <c:v>53/1</c:v>
                </c:pt>
                <c:pt idx="47">
                  <c:v>2</c:v>
                </c:pt>
                <c:pt idx="48">
                  <c:v>3</c:v>
                </c:pt>
              </c:strCache>
            </c:strRef>
          </c:cat>
          <c:val>
            <c:numRef>
              <c:f>Sheet1!$BH$11:$BH$59</c:f>
              <c:numCache>
                <c:formatCode>0.0%</c:formatCode>
                <c:ptCount val="49"/>
                <c:pt idx="0">
                  <c:v>1</c:v>
                </c:pt>
                <c:pt idx="1">
                  <c:v>1.0277776277192849</c:v>
                </c:pt>
                <c:pt idx="2">
                  <c:v>1.0327822928234569</c:v>
                </c:pt>
                <c:pt idx="3">
                  <c:v>0.80454409700329765</c:v>
                </c:pt>
                <c:pt idx="4">
                  <c:v>0.78904159698593368</c:v>
                </c:pt>
                <c:pt idx="5">
                  <c:v>0.31608260900098856</c:v>
                </c:pt>
                <c:pt idx="6">
                  <c:v>0.27335426777929467</c:v>
                </c:pt>
                <c:pt idx="7">
                  <c:v>0.30382600280446459</c:v>
                </c:pt>
                <c:pt idx="8">
                  <c:v>0.29451412303372998</c:v>
                </c:pt>
                <c:pt idx="9">
                  <c:v>0.32516046183373704</c:v>
                </c:pt>
                <c:pt idx="10">
                  <c:v>0.38510377059263412</c:v>
                </c:pt>
                <c:pt idx="11">
                  <c:v>0.40972367457406322</c:v>
                </c:pt>
                <c:pt idx="12">
                  <c:v>0.45210608809599695</c:v>
                </c:pt>
                <c:pt idx="13">
                  <c:v>0.5208324490600722</c:v>
                </c:pt>
                <c:pt idx="14">
                  <c:v>0.55236299681044243</c:v>
                </c:pt>
                <c:pt idx="15">
                  <c:v>0.59939905175565689</c:v>
                </c:pt>
                <c:pt idx="16">
                  <c:v>0.6408189931925421</c:v>
                </c:pt>
                <c:pt idx="17">
                  <c:v>0.6301563896488328</c:v>
                </c:pt>
                <c:pt idx="18">
                  <c:v>0.6256444376478858</c:v>
                </c:pt>
                <c:pt idx="19">
                  <c:v>0.66027711683997092</c:v>
                </c:pt>
                <c:pt idx="20">
                  <c:v>0.68128379636877623</c:v>
                </c:pt>
                <c:pt idx="21">
                  <c:v>0.66693294693159599</c:v>
                </c:pt>
                <c:pt idx="22">
                  <c:v>0.66594941104271865</c:v>
                </c:pt>
                <c:pt idx="23">
                  <c:v>0.65144083650577633</c:v>
                </c:pt>
                <c:pt idx="24">
                  <c:v>0.63915187710019183</c:v>
                </c:pt>
                <c:pt idx="25">
                  <c:v>0.5668100424885536</c:v>
                </c:pt>
                <c:pt idx="26">
                  <c:v>0.58186005439929944</c:v>
                </c:pt>
                <c:pt idx="27">
                  <c:v>0.63391908159258781</c:v>
                </c:pt>
                <c:pt idx="28">
                  <c:v>0.6355850532200692</c:v>
                </c:pt>
                <c:pt idx="29">
                  <c:v>0.78322013658380651</c:v>
                </c:pt>
                <c:pt idx="30">
                  <c:v>0.85310197145038369</c:v>
                </c:pt>
                <c:pt idx="31">
                  <c:v>0.76614144700269471</c:v>
                </c:pt>
                <c:pt idx="32">
                  <c:v>0.8056259178895413</c:v>
                </c:pt>
                <c:pt idx="33">
                  <c:v>0.80770247876770085</c:v>
                </c:pt>
                <c:pt idx="34">
                  <c:v>0.71582959203893337</c:v>
                </c:pt>
                <c:pt idx="35">
                  <c:v>0.60653724582368351</c:v>
                </c:pt>
                <c:pt idx="36">
                  <c:v>0.54337621889905985</c:v>
                </c:pt>
                <c:pt idx="37">
                  <c:v>0.47607446666392655</c:v>
                </c:pt>
                <c:pt idx="38">
                  <c:v>0.48944649050323052</c:v>
                </c:pt>
                <c:pt idx="39">
                  <c:v>0.5114808483646186</c:v>
                </c:pt>
                <c:pt idx="40">
                  <c:v>0.58872516696450827</c:v>
                </c:pt>
                <c:pt idx="41">
                  <c:v>0.58509991876171463</c:v>
                </c:pt>
                <c:pt idx="42">
                  <c:v>0.65775436494553696</c:v>
                </c:pt>
                <c:pt idx="43">
                  <c:v>0.7631748303131255</c:v>
                </c:pt>
                <c:pt idx="44">
                  <c:v>0.76362960449090667</c:v>
                </c:pt>
                <c:pt idx="45">
                  <c:v>0.63491900263027179</c:v>
                </c:pt>
                <c:pt idx="46">
                  <c:v>0.409764191767087</c:v>
                </c:pt>
                <c:pt idx="47">
                  <c:v>0.52664763671218473</c:v>
                </c:pt>
                <c:pt idx="48">
                  <c:v>0.53483001887461368</c:v>
                </c:pt>
              </c:numCache>
            </c:numRef>
          </c:val>
          <c:smooth val="0"/>
          <c:extLst>
            <c:ext xmlns:c16="http://schemas.microsoft.com/office/drawing/2014/chart" uri="{C3380CC4-5D6E-409C-BE32-E72D297353CC}">
              <c16:uniqueId val="{00000011-286B-42AA-A2E7-82B6C12C55E4}"/>
            </c:ext>
          </c:extLst>
        </c:ser>
        <c:dLbls>
          <c:showLegendKey val="0"/>
          <c:showVal val="0"/>
          <c:showCatName val="0"/>
          <c:showSerName val="0"/>
          <c:showPercent val="0"/>
          <c:showBubbleSize val="0"/>
        </c:dLbls>
        <c:marker val="1"/>
        <c:smooth val="0"/>
        <c:axId val="-1310075008"/>
        <c:axId val="-1272611408"/>
      </c:lineChart>
      <c:lineChart>
        <c:grouping val="standard"/>
        <c:varyColors val="0"/>
        <c:ser>
          <c:idx val="1"/>
          <c:order val="1"/>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7"/>
              <c:layout>
                <c:manualLayout>
                  <c:x val="-3.4927183581219184E-2"/>
                  <c:y val="-0.2219946824828714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02B3C6C8-843E-4F67-8008-2265486CBE14}"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{02B3C6C8-843E-4F67-8008-2265486CBE14}</c15:txfldGUID>
                      <c15:f>Sheet1!$BI$58</c15:f>
                      <c15:dlblFieldTableCache>
                        <c:ptCount val="1"/>
                        <c:pt idx="0">
                          <c:v>21 Jan: 155K vaccines administered nationally</c:v>
                        </c:pt>
                      </c15:dlblFieldTableCache>
                    </c15:dlblFTEntry>
                  </c15:dlblFieldTable>
                  <c15:showDataLabelsRange val="0"/>
                </c:ext>
                <c:ext xmlns:c16="http://schemas.microsoft.com/office/drawing/2014/chart" uri="{C3380CC4-5D6E-409C-BE32-E72D297353CC}">
                  <c16:uniqueId val="{00000012-286B-42AA-A2E7-82B6C12C55E4}"/>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epidemiological'!$V$11:$V$58</c:f>
              <c:numCache>
                <c:formatCode>General</c:formatCode>
                <c:ptCount val="48"/>
                <c:pt idx="10">
                  <c:v>4</c:v>
                </c:pt>
                <c:pt idx="11">
                  <c:v>5.1428571428571432</c:v>
                </c:pt>
                <c:pt idx="12">
                  <c:v>1.7142857142857142</c:v>
                </c:pt>
                <c:pt idx="13">
                  <c:v>0.5714285714285714</c:v>
                </c:pt>
                <c:pt idx="14">
                  <c:v>0</c:v>
                </c:pt>
                <c:pt idx="15">
                  <c:v>1.1428571428571428</c:v>
                </c:pt>
                <c:pt idx="16">
                  <c:v>0</c:v>
                </c:pt>
                <c:pt idx="17">
                  <c:v>0</c:v>
                </c:pt>
                <c:pt idx="18">
                  <c:v>1.7142857142857142</c:v>
                </c:pt>
                <c:pt idx="19">
                  <c:v>0.5714285714285714</c:v>
                </c:pt>
                <c:pt idx="20">
                  <c:v>0</c:v>
                </c:pt>
                <c:pt idx="21">
                  <c:v>1.7142857142857142</c:v>
                </c:pt>
                <c:pt idx="22">
                  <c:v>1.7142857142857142</c:v>
                </c:pt>
                <c:pt idx="23">
                  <c:v>5.7142857142857144</c:v>
                </c:pt>
                <c:pt idx="24">
                  <c:v>8</c:v>
                </c:pt>
                <c:pt idx="25">
                  <c:v>16.571428571428573</c:v>
                </c:pt>
                <c:pt idx="26">
                  <c:v>12.571428571428573</c:v>
                </c:pt>
                <c:pt idx="27">
                  <c:v>24.571428571428573</c:v>
                </c:pt>
                <c:pt idx="28">
                  <c:v>27.999999999999996</c:v>
                </c:pt>
                <c:pt idx="29">
                  <c:v>46.285714285714285</c:v>
                </c:pt>
                <c:pt idx="30">
                  <c:v>116.57142857142858</c:v>
                </c:pt>
                <c:pt idx="31">
                  <c:v>183.42857142857142</c:v>
                </c:pt>
                <c:pt idx="32">
                  <c:v>228.57142857142858</c:v>
                </c:pt>
                <c:pt idx="33">
                  <c:v>246.28571428571431</c:v>
                </c:pt>
                <c:pt idx="34">
                  <c:v>394.28571428571428</c:v>
                </c:pt>
                <c:pt idx="35">
                  <c:v>834.28571428571433</c:v>
                </c:pt>
                <c:pt idx="36">
                  <c:v>1047.4285714285713</c:v>
                </c:pt>
                <c:pt idx="37">
                  <c:v>725.71428571428567</c:v>
                </c:pt>
                <c:pt idx="38">
                  <c:v>609.71428571428578</c:v>
                </c:pt>
                <c:pt idx="39">
                  <c:v>372.57142857142856</c:v>
                </c:pt>
                <c:pt idx="40">
                  <c:v>273.14285714285711</c:v>
                </c:pt>
                <c:pt idx="41">
                  <c:v>230.85714285714286</c:v>
                </c:pt>
                <c:pt idx="42">
                  <c:v>196</c:v>
                </c:pt>
                <c:pt idx="43">
                  <c:v>254.28571428571428</c:v>
                </c:pt>
                <c:pt idx="44">
                  <c:v>409.71428571428572</c:v>
                </c:pt>
                <c:pt idx="45">
                  <c:v>501.14285714285711</c:v>
                </c:pt>
                <c:pt idx="46">
                  <c:v>497.71428571428572</c:v>
                </c:pt>
                <c:pt idx="47">
                  <c:v>706.28571428571422</c:v>
                </c:pt>
              </c:numCache>
            </c:numRef>
          </c:val>
          <c:smooth val="0"/>
          <c:extLst>
            <c:ext xmlns:c16="http://schemas.microsoft.com/office/drawing/2014/chart" uri="{C3380CC4-5D6E-409C-BE32-E72D297353CC}">
              <c16:uniqueId val="{00000013-286B-42AA-A2E7-82B6C12C55E4}"/>
            </c:ext>
          </c:extLst>
        </c:ser>
        <c:dLbls>
          <c:showLegendKey val="0"/>
          <c:showVal val="0"/>
          <c:showCatName val="0"/>
          <c:showSerName val="0"/>
          <c:showPercent val="0"/>
          <c:showBubbleSize val="0"/>
        </c:dLbls>
        <c:marker val="1"/>
        <c:smooth val="0"/>
        <c:axId val="840587640"/>
        <c:axId val="840587312"/>
      </c:lineChart>
      <c:catAx>
        <c:axId val="-131007500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1408"/>
        <c:crosses val="autoZero"/>
        <c:auto val="1"/>
        <c:lblAlgn val="ctr"/>
        <c:lblOffset val="100"/>
        <c:noMultiLvlLbl val="0"/>
      </c:catAx>
      <c:valAx>
        <c:axId val="-127261140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5008"/>
        <c:crosses val="autoZero"/>
        <c:crossBetween val="midCat"/>
        <c:majorUnit val="0.1"/>
      </c:valAx>
      <c:valAx>
        <c:axId val="8405873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840587640"/>
        <c:crosses val="max"/>
        <c:crossBetween val="between"/>
      </c:valAx>
      <c:catAx>
        <c:axId val="840587640"/>
        <c:scaling>
          <c:orientation val="minMax"/>
        </c:scaling>
        <c:delete val="1"/>
        <c:axPos val="b"/>
        <c:majorTickMark val="out"/>
        <c:minorTickMark val="none"/>
        <c:tickLblPos val="nextTo"/>
        <c:crossAx val="8405873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Dijon, France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Sheet1!$EA$4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Pt>
            <c:idx val="16"/>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1-E767-4F46-8C28-2360A2C80FFC}"/>
              </c:ext>
            </c:extLst>
          </c:dPt>
          <c:dPt>
            <c:idx val="24"/>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3-E767-4F46-8C28-2360A2C80FFC}"/>
              </c:ext>
            </c:extLst>
          </c:dPt>
          <c:dPt>
            <c:idx val="31"/>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5-E767-4F46-8C28-2360A2C80FFC}"/>
              </c:ext>
            </c:extLst>
          </c:dPt>
          <c:dLbls>
            <c:dLbl>
              <c:idx val="11"/>
              <c:layout>
                <c:manualLayout>
                  <c:x val="0"/>
                  <c:y val="6.449864773909684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42862AC-30FD-43C5-9CD4-9D0B0D820AF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{142862AC-30FD-43C5-9CD4-9D0B0D820AF6}</c15:txfldGUID>
                      <c15:f>Sheet1!$ED$27</c15:f>
                      <c15:dlblFieldTableCache>
                        <c:ptCount val="1"/>
                        <c:pt idx="0">
                          <c:v>W23-27 Service at 89%</c:v>
                        </c:pt>
                      </c15:dlblFieldTableCache>
                    </c15:dlblFTEntry>
                  </c15:dlblFieldTable>
                  <c15:showDataLabelsRange val="0"/>
                </c:ext>
                <c:ext xmlns:c16="http://schemas.microsoft.com/office/drawing/2014/chart" uri="{C3380CC4-5D6E-409C-BE32-E72D297353CC}">
                  <c16:uniqueId val="{00000006-E767-4F46-8C28-2360A2C80FFC}"/>
                </c:ext>
              </c:extLst>
            </c:dLbl>
            <c:dLbl>
              <c:idx val="17"/>
              <c:layout>
                <c:manualLayout>
                  <c:x val="-5.3592464204875852E-2"/>
                  <c:y val="0.1934959432172905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48DD5E9-5AE8-4DF7-AAB4-56288F79530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{F48DD5E9-5AE8-4DF7-AAB4-56288F79530A}</c15:txfldGUID>
                      <c15:f>Sheet1!$ED$33</c15:f>
                      <c15:dlblFieldTableCache>
                        <c:ptCount val="1"/>
                        <c:pt idx="0">
                          <c:v>W28-34: Summer holiday schedule</c:v>
                        </c:pt>
                      </c15:dlblFieldTableCache>
                    </c15:dlblFTEntry>
                  </c15:dlblFieldTable>
                  <c15:showDataLabelsRange val="0"/>
                </c:ext>
                <c:ext xmlns:c16="http://schemas.microsoft.com/office/drawing/2014/chart" uri="{C3380CC4-5D6E-409C-BE32-E72D297353CC}">
                  <c16:uniqueId val="{00000007-E767-4F46-8C28-2360A2C80FFC}"/>
                </c:ext>
              </c:extLst>
            </c:dLbl>
            <c:dLbl>
              <c:idx val="23"/>
              <c:layout>
                <c:manualLayout>
                  <c:x val="-8.8633690800371631E-2"/>
                  <c:y val="0.1707317146034916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5637047F-D580-4D73-A3EC-D6FA2997466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{5637047F-D580-4D73-A3EC-D6FA29974669}</c15:txfldGUID>
                      <c15:f>Sheet1!$ED$39</c15:f>
                      <c15:dlblFieldTableCache>
                        <c:ptCount val="1"/>
                        <c:pt idx="0">
                          <c:v>Service at 89%</c:v>
                        </c:pt>
                      </c15:dlblFieldTableCache>
                    </c15:dlblFTEntry>
                  </c15:dlblFieldTable>
                  <c15:showDataLabelsRange val="0"/>
                </c:ext>
                <c:ext xmlns:c16="http://schemas.microsoft.com/office/drawing/2014/chart" uri="{C3380CC4-5D6E-409C-BE32-E72D297353CC}">
                  <c16:uniqueId val="{00000008-E767-4F46-8C28-2360A2C80FFC}"/>
                </c:ext>
              </c:extLst>
            </c:dLbl>
            <c:dLbl>
              <c:idx val="31"/>
              <c:layout>
                <c:manualLayout>
                  <c:x val="-6.1837458697933743E-2"/>
                  <c:y val="-0.1176151811712942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011C9EB-6C84-4FBF-B68A-6796FCE5BD1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{1011C9EB-6C84-4FBF-B68A-6796FCE5BD11}</c15:txfldGUID>
                      <c15:f>Sheet1!$ED$47</c15:f>
                      <c15:dlblFieldTableCache>
                        <c:ptCount val="1"/>
                        <c:pt idx="0">
                          <c:v>W43-44 October holiday reference, night curfew</c:v>
                        </c:pt>
                      </c15:dlblFieldTableCache>
                    </c15:dlblFTEntry>
                  </c15:dlblFieldTable>
                  <c15:showDataLabelsRange val="0"/>
                </c:ext>
                <c:ext xmlns:c16="http://schemas.microsoft.com/office/drawing/2014/chart" uri="{C3380CC4-5D6E-409C-BE32-E72D297353CC}">
                  <c16:uniqueId val="{00000005-E767-4F46-8C28-2360A2C80FFC}"/>
                </c:ext>
              </c:extLst>
            </c:dLbl>
            <c:dLbl>
              <c:idx val="36"/>
              <c:layout>
                <c:manualLayout>
                  <c:x val="-4.534746971181812E-2"/>
                  <c:y val="-9.1056914455195551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8659691-8389-4135-9A15-C0B1065678C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{68659691-8389-4135-9A15-C0B1065678C0}</c15:txfldGUID>
                      <c15:f>Sheet1!$ED$52</c15:f>
                      <c15:dlblFieldTableCache>
                        <c:ptCount val="1"/>
                        <c:pt idx="0">
                          <c:v>Non-essential shops reopen</c:v>
                        </c:pt>
                      </c15:dlblFieldTableCache>
                    </c15:dlblFTEntry>
                  </c15:dlblFieldTable>
                  <c15:showDataLabelsRange val="0"/>
                </c:ext>
                <c:ext xmlns:c16="http://schemas.microsoft.com/office/drawing/2014/chart" uri="{C3380CC4-5D6E-409C-BE32-E72D297353CC}">
                  <c16:uniqueId val="{00000009-E767-4F46-8C28-2360A2C80FFC}"/>
                </c:ext>
              </c:extLst>
            </c:dLbl>
            <c:dLbl>
              <c:idx val="40"/>
              <c:layout>
                <c:manualLayout>
                  <c:x val="-9.8731317439486904E-2"/>
                  <c:y val="0.1669377236936291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05B6B42-CA90-446C-AC61-68C6A9F79E7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{305B6B42-CA90-446C-AC61-68C6A9F79E7F}</c15:txfldGUID>
                      <c15:f>Sheet1!$ED$56</c15:f>
                      <c15:dlblFieldTableCache>
                        <c:ptCount val="1"/>
                        <c:pt idx="0">
                          <c:v>W52-1 holiday, lower demand</c:v>
                        </c:pt>
                      </c15:dlblFieldTableCache>
                    </c15:dlblFTEntry>
                  </c15:dlblFieldTable>
                  <c15:showDataLabelsRange val="0"/>
                </c:ext>
                <c:ext xmlns:c16="http://schemas.microsoft.com/office/drawing/2014/chart" uri="{C3380CC4-5D6E-409C-BE32-E72D297353CC}">
                  <c16:uniqueId val="{0000000A-E767-4F46-8C28-2360A2C80FF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Sheet1!$C$16:$C$59</c:f>
              <c:strCache>
                <c:ptCount val="44"/>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53/1</c:v>
                </c:pt>
                <c:pt idx="42">
                  <c:v>2</c:v>
                </c:pt>
                <c:pt idx="43">
                  <c:v>3</c:v>
                </c:pt>
              </c:strCache>
            </c:strRef>
          </c:cat>
          <c:val>
            <c:numRef>
              <c:f>Sheet1!$EA$16:$EA$59</c:f>
              <c:numCache>
                <c:formatCode>0.0%</c:formatCode>
                <c:ptCount val="44"/>
                <c:pt idx="0">
                  <c:v>0.10330501643207043</c:v>
                </c:pt>
                <c:pt idx="1">
                  <c:v>4.2615369536561608E-2</c:v>
                </c:pt>
                <c:pt idx="2">
                  <c:v>3.9432968554037807E-2</c:v>
                </c:pt>
                <c:pt idx="3">
                  <c:v>3.6930653262311049E-2</c:v>
                </c:pt>
                <c:pt idx="4">
                  <c:v>4.045309709023337E-2</c:v>
                </c:pt>
                <c:pt idx="5">
                  <c:v>4.0627119016996144E-2</c:v>
                </c:pt>
                <c:pt idx="6">
                  <c:v>4.2661375333291993E-2</c:v>
                </c:pt>
                <c:pt idx="7">
                  <c:v>4.7597997347665809E-2</c:v>
                </c:pt>
                <c:pt idx="8">
                  <c:v>0.15174111938104201</c:v>
                </c:pt>
                <c:pt idx="9">
                  <c:v>0.19566865425043556</c:v>
                </c:pt>
                <c:pt idx="10">
                  <c:v>0.23552967673926914</c:v>
                </c:pt>
                <c:pt idx="11">
                  <c:v>0.33808459865943108</c:v>
                </c:pt>
                <c:pt idx="12">
                  <c:v>0.4069772791371713</c:v>
                </c:pt>
                <c:pt idx="13">
                  <c:v>0.45267303680263715</c:v>
                </c:pt>
                <c:pt idx="14">
                  <c:v>0.52142169913409087</c:v>
                </c:pt>
                <c:pt idx="15">
                  <c:v>0.49406625234779583</c:v>
                </c:pt>
                <c:pt idx="16">
                  <c:v>0.88385499050560035</c:v>
                </c:pt>
                <c:pt idx="17">
                  <c:v>0.86889800787487781</c:v>
                </c:pt>
                <c:pt idx="18">
                  <c:v>0.83373286572314109</c:v>
                </c:pt>
                <c:pt idx="19">
                  <c:v>0.76588282816080455</c:v>
                </c:pt>
                <c:pt idx="20">
                  <c:v>0.75384400493784287</c:v>
                </c:pt>
                <c:pt idx="21">
                  <c:v>0.73076626349040352</c:v>
                </c:pt>
                <c:pt idx="22">
                  <c:v>0.79849222138750364</c:v>
                </c:pt>
                <c:pt idx="23">
                  <c:v>0.93093437727686268</c:v>
                </c:pt>
                <c:pt idx="24">
                  <c:v>0.75897763118152883</c:v>
                </c:pt>
                <c:pt idx="25">
                  <c:v>0.91846372642953011</c:v>
                </c:pt>
                <c:pt idx="26">
                  <c:v>0.9197718912582985</c:v>
                </c:pt>
                <c:pt idx="27">
                  <c:v>0.93430572252103761</c:v>
                </c:pt>
                <c:pt idx="28">
                  <c:v>0.89047820025323188</c:v>
                </c:pt>
                <c:pt idx="29">
                  <c:v>0.94441299603750073</c:v>
                </c:pt>
                <c:pt idx="30">
                  <c:v>0.92796892408443465</c:v>
                </c:pt>
                <c:pt idx="31">
                  <c:v>0.91111807496003039</c:v>
                </c:pt>
                <c:pt idx="32">
                  <c:v>0.68633663825996627</c:v>
                </c:pt>
                <c:pt idx="33">
                  <c:v>0.61623363895724892</c:v>
                </c:pt>
                <c:pt idx="34">
                  <c:v>0.59938152207178108</c:v>
                </c:pt>
                <c:pt idx="35">
                  <c:v>0.58270742113506302</c:v>
                </c:pt>
                <c:pt idx="36">
                  <c:v>0.62527078411879899</c:v>
                </c:pt>
                <c:pt idx="37">
                  <c:v>0.68032572104085109</c:v>
                </c:pt>
                <c:pt idx="38">
                  <c:v>0.70629699342117103</c:v>
                </c:pt>
                <c:pt idx="39">
                  <c:v>0.71886857744075749</c:v>
                </c:pt>
                <c:pt idx="40">
                  <c:v>0.39777611979109367</c:v>
                </c:pt>
                <c:pt idx="41">
                  <c:v>0.34263517203167598</c:v>
                </c:pt>
                <c:pt idx="42">
                  <c:v>0.67440697527888516</c:v>
                </c:pt>
                <c:pt idx="43">
                  <c:v>0.66871825850057109</c:v>
                </c:pt>
              </c:numCache>
            </c:numRef>
          </c:val>
          <c:smooth val="0"/>
          <c:extLst>
            <c:ext xmlns:c16="http://schemas.microsoft.com/office/drawing/2014/chart" uri="{C3380CC4-5D6E-409C-BE32-E72D297353CC}">
              <c16:uniqueId val="{0000000B-E767-4F46-8C28-2360A2C80FFC}"/>
            </c:ext>
          </c:extLst>
        </c:ser>
        <c:ser>
          <c:idx val="1"/>
          <c:order val="1"/>
          <c:tx>
            <c:strRef>
              <c:f>Sheet1!$EB$4</c:f>
              <c:strCache>
                <c:ptCount val="1"/>
                <c:pt idx="0">
                  <c:v>Tram</c:v>
                </c:pt>
              </c:strCache>
            </c:strRef>
          </c:tx>
          <c:spPr>
            <a:ln w="38100" cap="rnd">
              <a:solidFill>
                <a:srgbClr val="73BA59"/>
              </a:solidFill>
              <a:round/>
            </a:ln>
            <a:effectLst/>
          </c:spPr>
          <c:marker>
            <c:symbol val="circle"/>
            <c:size val="10"/>
            <c:spPr>
              <a:solidFill>
                <a:srgbClr val="73BA59"/>
              </a:solidFill>
              <a:ln w="9525">
                <a:noFill/>
              </a:ln>
              <a:effectLst/>
            </c:spPr>
          </c:marker>
          <c:dPt>
            <c:idx val="16"/>
            <c:marker>
              <c:symbol val="circle"/>
              <c:size val="10"/>
              <c:spPr>
                <a:solidFill>
                  <a:srgbClr val="73BA59"/>
                </a:solidFill>
                <a:ln w="9525">
                  <a:noFill/>
                </a:ln>
                <a:effectLst/>
              </c:spPr>
            </c:marker>
            <c:bubble3D val="0"/>
            <c:spPr>
              <a:ln w="38100" cap="rnd">
                <a:solidFill>
                  <a:srgbClr val="73BA59"/>
                </a:solidFill>
                <a:prstDash val="sysDot"/>
                <a:round/>
              </a:ln>
              <a:effectLst/>
            </c:spPr>
            <c:extLst>
              <c:ext xmlns:c16="http://schemas.microsoft.com/office/drawing/2014/chart" uri="{C3380CC4-5D6E-409C-BE32-E72D297353CC}">
                <c16:uniqueId val="{0000000D-E767-4F46-8C28-2360A2C80FFC}"/>
              </c:ext>
            </c:extLst>
          </c:dPt>
          <c:dPt>
            <c:idx val="24"/>
            <c:marker>
              <c:symbol val="circle"/>
              <c:size val="10"/>
              <c:spPr>
                <a:solidFill>
                  <a:srgbClr val="73BA59"/>
                </a:solidFill>
                <a:ln w="9525">
                  <a:noFill/>
                </a:ln>
                <a:effectLst/>
              </c:spPr>
            </c:marker>
            <c:bubble3D val="0"/>
            <c:spPr>
              <a:ln w="38100" cap="rnd">
                <a:solidFill>
                  <a:srgbClr val="73BA59"/>
                </a:solidFill>
                <a:prstDash val="sysDot"/>
                <a:round/>
              </a:ln>
              <a:effectLst/>
            </c:spPr>
            <c:extLst>
              <c:ext xmlns:c16="http://schemas.microsoft.com/office/drawing/2014/chart" uri="{C3380CC4-5D6E-409C-BE32-E72D297353CC}">
                <c16:uniqueId val="{0000000F-E767-4F46-8C28-2360A2C80FFC}"/>
              </c:ext>
            </c:extLst>
          </c:dPt>
          <c:dPt>
            <c:idx val="31"/>
            <c:marker>
              <c:symbol val="circle"/>
              <c:size val="10"/>
              <c:spPr>
                <a:solidFill>
                  <a:srgbClr val="73BA59"/>
                </a:solidFill>
                <a:ln w="9525">
                  <a:noFill/>
                </a:ln>
                <a:effectLst/>
              </c:spPr>
            </c:marker>
            <c:bubble3D val="0"/>
            <c:spPr>
              <a:ln w="38100" cap="rnd">
                <a:solidFill>
                  <a:srgbClr val="73BA59"/>
                </a:solidFill>
                <a:prstDash val="sysDot"/>
                <a:round/>
              </a:ln>
              <a:effectLst/>
            </c:spPr>
            <c:extLst>
              <c:ext xmlns:c16="http://schemas.microsoft.com/office/drawing/2014/chart" uri="{C3380CC4-5D6E-409C-BE32-E72D297353CC}">
                <c16:uniqueId val="{00000011-E767-4F46-8C28-2360A2C80FFC}"/>
              </c:ext>
            </c:extLst>
          </c:dPt>
          <c:dLbls>
            <c:dLbl>
              <c:idx val="0"/>
              <c:layout>
                <c:manualLayout>
                  <c:x val="-1.5299865401530006E-2"/>
                  <c:y val="-5.501355552784527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46C9EBE-AC3C-42DD-A6B0-3EB702EDE20D}"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2566482575094781"/>
                      <c:h val="7.7739237140811948E-2"/>
                    </c:manualLayout>
                  </c15:layout>
                  <c15:dlblFieldTable>
                    <c15:dlblFTEntry>
                      <c15:txfldGUID>{946C9EBE-AC3C-42DD-A6B0-3EB702EDE20D}</c15:txfldGUID>
                      <c15:f>Sheet1!$ED$16</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12-E767-4F46-8C28-2360A2C80FFC}"/>
                </c:ext>
              </c:extLst>
            </c:dLbl>
            <c:dLbl>
              <c:idx val="8"/>
              <c:layout>
                <c:manualLayout>
                  <c:x val="-0.15253239812156952"/>
                  <c:y val="-0.1783197908080913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1201365-089A-4385-9DFE-0F6763E7E022}" type="CELLREF">
                      <a:rPr lang="fr-FR"/>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{01201365-089A-4385-9DFE-0F6763E7E022}</c15:txfldGUID>
                      <c15:f>Sheet1!$ED$24</c15:f>
                      <c15:dlblFieldTableCache>
                        <c:ptCount val="1"/>
                        <c:pt idx="0">
                          <c:v>W20-22: De-confinement, service at 70%</c:v>
                        </c:pt>
                      </c15:dlblFieldTableCache>
                    </c15:dlblFTEntry>
                  </c15:dlblFieldTable>
                  <c15:showDataLabelsRange val="0"/>
                </c:ext>
                <c:ext xmlns:c16="http://schemas.microsoft.com/office/drawing/2014/chart" uri="{C3380CC4-5D6E-409C-BE32-E72D297353CC}">
                  <c16:uniqueId val="{00000013-E767-4F46-8C28-2360A2C80FFC}"/>
                </c:ext>
              </c:extLst>
            </c:dLbl>
            <c:dLbl>
              <c:idx val="16"/>
              <c:layout>
                <c:manualLayout>
                  <c:x val="-0.25765607790805661"/>
                  <c:y val="4.932249532989758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AB6FAC9-BB8E-47DB-861D-EB9DC0A6FED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{BAB6FAC9-BB8E-47DB-861D-EB9DC0A6FEDE}</c15:txfldGUID>
                      <c15:f>Sheet1!$ED$32</c15:f>
                      <c15:dlblFieldTableCache>
                        <c:ptCount val="1"/>
                        <c:pt idx="0">
                          <c:v>Reference period changed to holiday season</c:v>
                        </c:pt>
                      </c15:dlblFieldTableCache>
                    </c15:dlblFTEntry>
                  </c15:dlblFieldTable>
                  <c15:showDataLabelsRange val="0"/>
                </c:ext>
                <c:ext xmlns:c16="http://schemas.microsoft.com/office/drawing/2014/chart" uri="{C3380CC4-5D6E-409C-BE32-E72D297353CC}">
                  <c16:uniqueId val="{0000000D-E767-4F46-8C28-2360A2C80FFC}"/>
                </c:ext>
              </c:extLst>
            </c:dLbl>
            <c:dLbl>
              <c:idx val="24"/>
              <c:layout>
                <c:manualLayout>
                  <c:x val="-0.13398116051218945"/>
                  <c:y val="0.341463429206983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A997225-268B-479B-9F76-88BE87F0011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{4A997225-268B-479B-9F76-88BE87F00118}</c15:txfldGUID>
                      <c15:f>Sheet1!$ED$40</c15:f>
                      <c15:dlblFieldTableCache>
                        <c:ptCount val="1"/>
                        <c:pt idx="0">
                          <c:v>Start of school year, regular service. Reference period changed to working periods.</c:v>
                        </c:pt>
                      </c15:dlblFieldTableCache>
                    </c15:dlblFTEntry>
                  </c15:dlblFieldTable>
                  <c15:showDataLabelsRange val="0"/>
                </c:ext>
                <c:ext xmlns:c16="http://schemas.microsoft.com/office/drawing/2014/chart" uri="{C3380CC4-5D6E-409C-BE32-E72D297353CC}">
                  <c16:uniqueId val="{0000000F-E767-4F46-8C28-2360A2C80FFC}"/>
                </c:ext>
              </c:extLst>
            </c:dLbl>
            <c:dLbl>
              <c:idx val="30"/>
              <c:layout>
                <c:manualLayout>
                  <c:x val="-0.11087794364246135"/>
                  <c:y val="0.1123923714081194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FDA322A-F2E3-469B-8364-209189D71B54}"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0728902376786233"/>
                      <c:h val="0.12951344718273849"/>
                    </c:manualLayout>
                  </c15:layout>
                  <c15:dlblFieldTable>
                    <c15:dlblFTEntry>
                      <c15:txfldGUID>{BFDA322A-F2E3-469B-8364-209189D71B54}</c15:txfldGUID>
                      <c15:f>Sheet1!$ED$46</c15:f>
                      <c15:dlblFieldTableCache>
                        <c:ptCount val="1"/>
                        <c:pt idx="0">
                          <c:v>High alert, service reduced to weekend levels</c:v>
                        </c:pt>
                      </c15:dlblFieldTableCache>
                    </c15:dlblFTEntry>
                  </c15:dlblFieldTable>
                  <c15:showDataLabelsRange val="0"/>
                </c:ext>
                <c:ext xmlns:c16="http://schemas.microsoft.com/office/drawing/2014/chart" uri="{C3380CC4-5D6E-409C-BE32-E72D297353CC}">
                  <c16:uniqueId val="{00000014-E767-4F46-8C28-2360A2C80FFC}"/>
                </c:ext>
              </c:extLst>
            </c:dLbl>
            <c:dLbl>
              <c:idx val="32"/>
              <c:layout>
                <c:manualLayout>
                  <c:x val="-6.3898707321198039E-2"/>
                  <c:y val="0.1821138289103910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D7EA58B-6A38-4521-8E59-4CD66571B50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{DD7EA58B-6A38-4521-8E59-4CD66571B508}</c15:txfldGUID>
                      <c15:f>Sheet1!$ED$48</c15:f>
                      <c15:dlblFieldTableCache>
                        <c:ptCount val="1"/>
                        <c:pt idx="0">
                          <c:v>National partial lockdown</c:v>
                        </c:pt>
                      </c15:dlblFieldTableCache>
                    </c15:dlblFTEntry>
                  </c15:dlblFieldTable>
                  <c15:showDataLabelsRange val="0"/>
                </c:ext>
                <c:ext xmlns:c16="http://schemas.microsoft.com/office/drawing/2014/chart" uri="{C3380CC4-5D6E-409C-BE32-E72D297353CC}">
                  <c16:uniqueId val="{00000015-E767-4F46-8C28-2360A2C80FF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Sheet1!$C$16:$C$59</c:f>
              <c:strCache>
                <c:ptCount val="44"/>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pt idx="24">
                  <c:v>36</c:v>
                </c:pt>
                <c:pt idx="25">
                  <c:v>37</c:v>
                </c:pt>
                <c:pt idx="26">
                  <c:v>38</c:v>
                </c:pt>
                <c:pt idx="27">
                  <c:v>39</c:v>
                </c:pt>
                <c:pt idx="28">
                  <c:v>40</c:v>
                </c:pt>
                <c:pt idx="29">
                  <c:v>41</c:v>
                </c:pt>
                <c:pt idx="30">
                  <c:v>42</c:v>
                </c:pt>
                <c:pt idx="31">
                  <c:v>43</c:v>
                </c:pt>
                <c:pt idx="32">
                  <c:v>44</c:v>
                </c:pt>
                <c:pt idx="33">
                  <c:v>45</c:v>
                </c:pt>
                <c:pt idx="34">
                  <c:v>46</c:v>
                </c:pt>
                <c:pt idx="35">
                  <c:v>47</c:v>
                </c:pt>
                <c:pt idx="36">
                  <c:v>48</c:v>
                </c:pt>
                <c:pt idx="37">
                  <c:v>49</c:v>
                </c:pt>
                <c:pt idx="38">
                  <c:v>50</c:v>
                </c:pt>
                <c:pt idx="39">
                  <c:v>51</c:v>
                </c:pt>
                <c:pt idx="40">
                  <c:v>52</c:v>
                </c:pt>
                <c:pt idx="41">
                  <c:v>53/1</c:v>
                </c:pt>
                <c:pt idx="42">
                  <c:v>2</c:v>
                </c:pt>
                <c:pt idx="43">
                  <c:v>3</c:v>
                </c:pt>
              </c:strCache>
            </c:strRef>
          </c:cat>
          <c:val>
            <c:numRef>
              <c:f>Sheet1!$EB$16:$EB$59</c:f>
              <c:numCache>
                <c:formatCode>0.0%</c:formatCode>
                <c:ptCount val="44"/>
                <c:pt idx="0">
                  <c:v>0.14260627167394985</c:v>
                </c:pt>
                <c:pt idx="1">
                  <c:v>6.8979540530748354E-2</c:v>
                </c:pt>
                <c:pt idx="2">
                  <c:v>5.3257839592437316E-2</c:v>
                </c:pt>
                <c:pt idx="3">
                  <c:v>5.1671805564798175E-2</c:v>
                </c:pt>
                <c:pt idx="4">
                  <c:v>5.2579431098097498E-2</c:v>
                </c:pt>
                <c:pt idx="5">
                  <c:v>4.8496040460504423E-2</c:v>
                </c:pt>
                <c:pt idx="6">
                  <c:v>5.4331832331433051E-2</c:v>
                </c:pt>
                <c:pt idx="7">
                  <c:v>6.3676123718048247E-2</c:v>
                </c:pt>
                <c:pt idx="8">
                  <c:v>0.17579098363686105</c:v>
                </c:pt>
                <c:pt idx="9">
                  <c:v>0.21599639168016088</c:v>
                </c:pt>
                <c:pt idx="10">
                  <c:v>0.25945520285707946</c:v>
                </c:pt>
                <c:pt idx="11">
                  <c:v>0.36865493962718959</c:v>
                </c:pt>
                <c:pt idx="12">
                  <c:v>0.44620239125130323</c:v>
                </c:pt>
                <c:pt idx="13">
                  <c:v>0.46982838298470159</c:v>
                </c:pt>
                <c:pt idx="14">
                  <c:v>0.51966460371331602</c:v>
                </c:pt>
                <c:pt idx="15">
                  <c:v>0.53571903906301988</c:v>
                </c:pt>
                <c:pt idx="16">
                  <c:v>0.97693955908676533</c:v>
                </c:pt>
                <c:pt idx="17">
                  <c:v>0.99253388697023537</c:v>
                </c:pt>
                <c:pt idx="18">
                  <c:v>0.92281689391065946</c:v>
                </c:pt>
                <c:pt idx="19">
                  <c:v>0.83607157353988248</c:v>
                </c:pt>
                <c:pt idx="20">
                  <c:v>0.83808449617045633</c:v>
                </c:pt>
                <c:pt idx="21">
                  <c:v>0.79833822054319126</c:v>
                </c:pt>
                <c:pt idx="22">
                  <c:v>0.87338883010932999</c:v>
                </c:pt>
                <c:pt idx="23">
                  <c:v>0.99237418401772703</c:v>
                </c:pt>
                <c:pt idx="24">
                  <c:v>0.75886737206361887</c:v>
                </c:pt>
                <c:pt idx="25">
                  <c:v>0.87460534001759793</c:v>
                </c:pt>
                <c:pt idx="26">
                  <c:v>0.88967820885369298</c:v>
                </c:pt>
                <c:pt idx="27">
                  <c:v>0.89795959864835884</c:v>
                </c:pt>
                <c:pt idx="28">
                  <c:v>0.87669602123584955</c:v>
                </c:pt>
                <c:pt idx="29">
                  <c:v>0.92850276908971263</c:v>
                </c:pt>
                <c:pt idx="30">
                  <c:v>0.8702132457872126</c:v>
                </c:pt>
                <c:pt idx="31">
                  <c:v>0.86046039847103295</c:v>
                </c:pt>
                <c:pt idx="32">
                  <c:v>0.61278054197185505</c:v>
                </c:pt>
                <c:pt idx="33">
                  <c:v>0.46169528411424188</c:v>
                </c:pt>
                <c:pt idx="34">
                  <c:v>0.45642658030360167</c:v>
                </c:pt>
                <c:pt idx="35">
                  <c:v>0.44825610197940002</c:v>
                </c:pt>
                <c:pt idx="36">
                  <c:v>0.50458064373017453</c:v>
                </c:pt>
                <c:pt idx="37">
                  <c:v>0.59958925785438066</c:v>
                </c:pt>
                <c:pt idx="38">
                  <c:v>0.60385195536922431</c:v>
                </c:pt>
                <c:pt idx="39">
                  <c:v>0.64247132938488494</c:v>
                </c:pt>
                <c:pt idx="40">
                  <c:v>0.45292362636143829</c:v>
                </c:pt>
                <c:pt idx="41">
                  <c:v>0.38816241875734786</c:v>
                </c:pt>
                <c:pt idx="42">
                  <c:v>0.54223323942828838</c:v>
                </c:pt>
                <c:pt idx="43">
                  <c:v>0.5456012510813868</c:v>
                </c:pt>
              </c:numCache>
            </c:numRef>
          </c:val>
          <c:smooth val="0"/>
          <c:extLst>
            <c:ext xmlns:c16="http://schemas.microsoft.com/office/drawing/2014/chart" uri="{C3380CC4-5D6E-409C-BE32-E72D297353CC}">
              <c16:uniqueId val="{00000016-E767-4F46-8C28-2360A2C80FFC}"/>
            </c:ext>
          </c:extLst>
        </c:ser>
        <c:dLbls>
          <c:showLegendKey val="0"/>
          <c:showVal val="0"/>
          <c:showCatName val="0"/>
          <c:showSerName val="0"/>
          <c:showPercent val="0"/>
          <c:showBubbleSize val="0"/>
        </c:dLbls>
        <c:marker val="1"/>
        <c:smooth val="0"/>
        <c:axId val="821340056"/>
        <c:axId val="821340384"/>
      </c:lineChart>
      <c:lineChart>
        <c:grouping val="standard"/>
        <c:varyColors val="0"/>
        <c:ser>
          <c:idx val="2"/>
          <c:order val="2"/>
          <c:tx>
            <c:v>Epidemiological evolution Cote d'Or Dept</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3"/>
              <c:layout>
                <c:manualLayout>
                  <c:x val="-6.3657407407407232E-2"/>
                  <c:y val="0.3584415584415582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79278F05-4093-44A2-8B73-50120737B514}"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{79278F05-4093-44A2-8B73-50120737B514}</c15:txfldGUID>
                      <c15:f>Sheet1!$ED$58</c15:f>
                      <c15:dlblFieldTableCache>
                        <c:ptCount val="1"/>
                        <c:pt idx="0">
                          <c:v>18 Jan: 28.7K people had been vaccinated in the Bourgogne-Franche-Comté region.</c:v>
                        </c:pt>
                      </c15:dlblFieldTableCache>
                    </c15:dlblFTEntry>
                  </c15:dlblFieldTable>
                  <c15:showDataLabelsRange val="0"/>
                </c:ext>
                <c:ext xmlns:c16="http://schemas.microsoft.com/office/drawing/2014/chart" uri="{C3380CC4-5D6E-409C-BE32-E72D297353CC}">
                  <c16:uniqueId val="{00000017-E767-4F46-8C28-2360A2C80FFC}"/>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epidemiological'!$AD$16:$AD$59</c:f>
              <c:numCache>
                <c:formatCode>General</c:formatCode>
                <c:ptCount val="44"/>
                <c:pt idx="9">
                  <c:v>7.8814036404578713</c:v>
                </c:pt>
                <c:pt idx="10">
                  <c:v>3.5653968849690374</c:v>
                </c:pt>
                <c:pt idx="11">
                  <c:v>0.56295740288984797</c:v>
                </c:pt>
                <c:pt idx="12">
                  <c:v>2.2518296115593919</c:v>
                </c:pt>
                <c:pt idx="13">
                  <c:v>2.81478701444924</c:v>
                </c:pt>
                <c:pt idx="14">
                  <c:v>2.064177143929443</c:v>
                </c:pt>
                <c:pt idx="15">
                  <c:v>1.5012197410395947</c:v>
                </c:pt>
                <c:pt idx="16">
                  <c:v>3.3777444173390885</c:v>
                </c:pt>
                <c:pt idx="17">
                  <c:v>2.6271345468192906</c:v>
                </c:pt>
                <c:pt idx="18">
                  <c:v>3.7530493525989868</c:v>
                </c:pt>
                <c:pt idx="19">
                  <c:v>4.8789641583786825</c:v>
                </c:pt>
                <c:pt idx="20">
                  <c:v>7.5060987051979735</c:v>
                </c:pt>
                <c:pt idx="21">
                  <c:v>10.883843122537062</c:v>
                </c:pt>
                <c:pt idx="22">
                  <c:v>42.221805216738602</c:v>
                </c:pt>
                <c:pt idx="23">
                  <c:v>66.80427847626197</c:v>
                </c:pt>
                <c:pt idx="24">
                  <c:v>71.307937699380759</c:v>
                </c:pt>
                <c:pt idx="25">
                  <c:v>110.90260836930005</c:v>
                </c:pt>
                <c:pt idx="26">
                  <c:v>102.45824732595234</c:v>
                </c:pt>
                <c:pt idx="27">
                  <c:v>110.52730343404015</c:v>
                </c:pt>
                <c:pt idx="28">
                  <c:v>100.95702758491274</c:v>
                </c:pt>
                <c:pt idx="29">
                  <c:v>140.17639331957216</c:v>
                </c:pt>
                <c:pt idx="30">
                  <c:v>212.6102458247326</c:v>
                </c:pt>
                <c:pt idx="31">
                  <c:v>380.93450928879719</c:v>
                </c:pt>
                <c:pt idx="32">
                  <c:v>523.55038468755856</c:v>
                </c:pt>
                <c:pt idx="33">
                  <c:v>558.0784387314693</c:v>
                </c:pt>
                <c:pt idx="34">
                  <c:v>309.2512666541565</c:v>
                </c:pt>
                <c:pt idx="35">
                  <c:v>186.33890035653968</c:v>
                </c:pt>
                <c:pt idx="36">
                  <c:v>136.42334396697316</c:v>
                </c:pt>
                <c:pt idx="37">
                  <c:v>144.11709513980108</c:v>
                </c:pt>
                <c:pt idx="38">
                  <c:v>171.70200788140363</c:v>
                </c:pt>
                <c:pt idx="39">
                  <c:v>223.68174141489962</c:v>
                </c:pt>
                <c:pt idx="40">
                  <c:v>184.08707074498031</c:v>
                </c:pt>
                <c:pt idx="41">
                  <c:v>218.42747232126104</c:v>
                </c:pt>
                <c:pt idx="42">
                  <c:v>255.77031337962094</c:v>
                </c:pt>
                <c:pt idx="43">
                  <c:v>209.60780634265339</c:v>
                </c:pt>
              </c:numCache>
            </c:numRef>
          </c:val>
          <c:smooth val="0"/>
          <c:extLst>
            <c:ext xmlns:c16="http://schemas.microsoft.com/office/drawing/2014/chart" uri="{C3380CC4-5D6E-409C-BE32-E72D297353CC}">
              <c16:uniqueId val="{00000018-E767-4F46-8C28-2360A2C80FFC}"/>
            </c:ext>
          </c:extLst>
        </c:ser>
        <c:dLbls>
          <c:showLegendKey val="0"/>
          <c:showVal val="0"/>
          <c:showCatName val="0"/>
          <c:showSerName val="0"/>
          <c:showPercent val="0"/>
          <c:showBubbleSize val="0"/>
        </c:dLbls>
        <c:marker val="1"/>
        <c:smooth val="0"/>
        <c:axId val="745962448"/>
        <c:axId val="745962120"/>
      </c:lineChart>
      <c:catAx>
        <c:axId val="82134005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821340384"/>
        <c:crosses val="autoZero"/>
        <c:auto val="1"/>
        <c:lblAlgn val="ctr"/>
        <c:lblOffset val="100"/>
        <c:noMultiLvlLbl val="0"/>
      </c:catAx>
      <c:valAx>
        <c:axId val="821340384"/>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821340056"/>
        <c:crosses val="autoZero"/>
        <c:crossBetween val="midCat"/>
      </c:valAx>
      <c:valAx>
        <c:axId val="7459621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45962448"/>
        <c:crosses val="max"/>
        <c:crossBetween val="between"/>
      </c:valAx>
      <c:catAx>
        <c:axId val="745962448"/>
        <c:scaling>
          <c:orientation val="minMax"/>
        </c:scaling>
        <c:delete val="1"/>
        <c:axPos val="b"/>
        <c:majorTickMark val="out"/>
        <c:minorTickMark val="none"/>
        <c:tickLblPos val="nextTo"/>
        <c:crossAx val="745962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Paris, France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2"/>
          <c:order val="0"/>
          <c:tx>
            <c:strRef>
              <c:f>Sheet1!$AS$4</c:f>
              <c:strCache>
                <c:ptCount val="1"/>
                <c:pt idx="0">
                  <c:v>Bus RATP</c:v>
                </c:pt>
              </c:strCache>
            </c:strRef>
          </c:tx>
          <c:spPr>
            <a:ln w="38100" cap="rnd">
              <a:solidFill>
                <a:srgbClr val="F07F31"/>
              </a:solidFill>
              <a:prstDash val="sysDot"/>
              <a:round/>
            </a:ln>
            <a:effectLst/>
          </c:spPr>
          <c:marker>
            <c:symbol val="none"/>
          </c:marker>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Sheet1!$AS$14:$AS$57</c:f>
              <c:numCache>
                <c:formatCode>0%</c:formatCode>
                <c:ptCount val="44"/>
                <c:pt idx="0">
                  <c:v>0.54</c:v>
                </c:pt>
                <c:pt idx="1">
                  <c:v>0.54</c:v>
                </c:pt>
                <c:pt idx="2">
                  <c:v>0.54</c:v>
                </c:pt>
                <c:pt idx="3">
                  <c:v>0.54</c:v>
                </c:pt>
                <c:pt idx="4">
                  <c:v>0.15000000000000002</c:v>
                </c:pt>
                <c:pt idx="5">
                  <c:v>0.15000000000000002</c:v>
                </c:pt>
                <c:pt idx="6">
                  <c:v>0.15000000000000002</c:v>
                </c:pt>
                <c:pt idx="7">
                  <c:v>0.15000000000000002</c:v>
                </c:pt>
                <c:pt idx="8">
                  <c:v>0.15000000000000002</c:v>
                </c:pt>
                <c:pt idx="9">
                  <c:v>0.36</c:v>
                </c:pt>
                <c:pt idx="10">
                  <c:v>0.36</c:v>
                </c:pt>
                <c:pt idx="11">
                  <c:v>0.36</c:v>
                </c:pt>
                <c:pt idx="12">
                  <c:v>0.36</c:v>
                </c:pt>
                <c:pt idx="13">
                  <c:v>0.65999999999999992</c:v>
                </c:pt>
                <c:pt idx="14">
                  <c:v>0.65999999999999992</c:v>
                </c:pt>
                <c:pt idx="15">
                  <c:v>0.65999999999999992</c:v>
                </c:pt>
                <c:pt idx="16">
                  <c:v>0.65999999999999992</c:v>
                </c:pt>
                <c:pt idx="17">
                  <c:v>0.77</c:v>
                </c:pt>
                <c:pt idx="18">
                  <c:v>0.77</c:v>
                </c:pt>
                <c:pt idx="19">
                  <c:v>0.77</c:v>
                </c:pt>
                <c:pt idx="20">
                  <c:v>0.77</c:v>
                </c:pt>
                <c:pt idx="21">
                  <c:v>0.77</c:v>
                </c:pt>
                <c:pt idx="22">
                  <c:v>0.83</c:v>
                </c:pt>
                <c:pt idx="23">
                  <c:v>0.83</c:v>
                </c:pt>
                <c:pt idx="24">
                  <c:v>0.83</c:v>
                </c:pt>
                <c:pt idx="25">
                  <c:v>0.83</c:v>
                </c:pt>
                <c:pt idx="26">
                  <c:v>0.84</c:v>
                </c:pt>
                <c:pt idx="27">
                  <c:v>0.84</c:v>
                </c:pt>
                <c:pt idx="28">
                  <c:v>0.84</c:v>
                </c:pt>
                <c:pt idx="29">
                  <c:v>0.84</c:v>
                </c:pt>
                <c:pt idx="30">
                  <c:v>0.84</c:v>
                </c:pt>
                <c:pt idx="31">
                  <c:v>0.75</c:v>
                </c:pt>
                <c:pt idx="32">
                  <c:v>0.75</c:v>
                </c:pt>
                <c:pt idx="33">
                  <c:v>0.75</c:v>
                </c:pt>
                <c:pt idx="34">
                  <c:v>0.75</c:v>
                </c:pt>
                <c:pt idx="35">
                  <c:v>0.61</c:v>
                </c:pt>
                <c:pt idx="36">
                  <c:v>0.61</c:v>
                </c:pt>
                <c:pt idx="37">
                  <c:v>0.61</c:v>
                </c:pt>
                <c:pt idx="38">
                  <c:v>0.61</c:v>
                </c:pt>
                <c:pt idx="39">
                  <c:v>1.01</c:v>
                </c:pt>
                <c:pt idx="40">
                  <c:v>1.01</c:v>
                </c:pt>
                <c:pt idx="41">
                  <c:v>1.01</c:v>
                </c:pt>
                <c:pt idx="42">
                  <c:v>1.01</c:v>
                </c:pt>
                <c:pt idx="43">
                  <c:v>1.01</c:v>
                </c:pt>
              </c:numCache>
            </c:numRef>
          </c:val>
          <c:smooth val="0"/>
          <c:extLst>
            <c:ext xmlns:c16="http://schemas.microsoft.com/office/drawing/2014/chart" uri="{C3380CC4-5D6E-409C-BE32-E72D297353CC}">
              <c16:uniqueId val="{00000000-AA1C-44B8-A1C3-3FA2DFFC7059}"/>
            </c:ext>
          </c:extLst>
        </c:ser>
        <c:ser>
          <c:idx val="3"/>
          <c:order val="1"/>
          <c:tx>
            <c:strRef>
              <c:f>Sheet1!$AT$4</c:f>
              <c:strCache>
                <c:ptCount val="1"/>
                <c:pt idx="0">
                  <c:v>Tram</c:v>
                </c:pt>
              </c:strCache>
            </c:strRef>
          </c:tx>
          <c:spPr>
            <a:ln w="38100" cap="rnd">
              <a:solidFill>
                <a:srgbClr val="73BA59"/>
              </a:solidFill>
              <a:prstDash val="sysDot"/>
              <a:round/>
            </a:ln>
            <a:effectLst/>
          </c:spPr>
          <c:marker>
            <c:symbol val="none"/>
          </c:marker>
          <c:dLbls>
            <c:dLbl>
              <c:idx val="41"/>
              <c:layout>
                <c:manualLayout>
                  <c:x val="-2.1850894940215977E-2"/>
                  <c:y val="-9.013222210860008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C0E91C32-421E-422A-A1A7-E917AA33DC0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20296214275298916"/>
                      <c:h val="8.1000511299723882E-2"/>
                    </c:manualLayout>
                  </c15:layout>
                  <c15:dlblFieldTable>
                    <c15:dlblFTEntry>
                      <c15:txfldGUID>{C0E91C32-421E-422A-A1A7-E917AA33DC02}</c15:txfldGUID>
                      <c15:f>Sheet1!$AV$54</c15:f>
                      <c15:dlblFieldTableCache>
                        <c:ptCount val="1"/>
                        <c:pt idx="0">
                          <c:v>December: Bus(101%) and Tram increase share as lower 2019 demand</c:v>
                        </c:pt>
                      </c15:dlblFieldTableCache>
                    </c15:dlblFTEntry>
                  </c15:dlblFieldTable>
                  <c15:showDataLabelsRange val="0"/>
                </c:ext>
                <c:ext xmlns:c16="http://schemas.microsoft.com/office/drawing/2014/chart" uri="{C3380CC4-5D6E-409C-BE32-E72D297353CC}">
                  <c16:uniqueId val="{00000001-AA1C-44B8-A1C3-3FA2DFFC705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Sheet1!$AT$14:$AT$57</c:f>
              <c:numCache>
                <c:formatCode>0%</c:formatCode>
                <c:ptCount val="44"/>
                <c:pt idx="0">
                  <c:v>0.52</c:v>
                </c:pt>
                <c:pt idx="1">
                  <c:v>0.52</c:v>
                </c:pt>
                <c:pt idx="2">
                  <c:v>0.52</c:v>
                </c:pt>
                <c:pt idx="3">
                  <c:v>0.52</c:v>
                </c:pt>
                <c:pt idx="4">
                  <c:v>0.16000000000000003</c:v>
                </c:pt>
                <c:pt idx="5">
                  <c:v>0.16000000000000003</c:v>
                </c:pt>
                <c:pt idx="6">
                  <c:v>0.16000000000000003</c:v>
                </c:pt>
                <c:pt idx="7">
                  <c:v>0.16000000000000003</c:v>
                </c:pt>
                <c:pt idx="8">
                  <c:v>0.16000000000000003</c:v>
                </c:pt>
                <c:pt idx="9">
                  <c:v>0.33999999999999997</c:v>
                </c:pt>
                <c:pt idx="10">
                  <c:v>0.33999999999999997</c:v>
                </c:pt>
                <c:pt idx="11">
                  <c:v>0.33999999999999997</c:v>
                </c:pt>
                <c:pt idx="12">
                  <c:v>0.33999999999999997</c:v>
                </c:pt>
                <c:pt idx="13">
                  <c:v>0.57000000000000006</c:v>
                </c:pt>
                <c:pt idx="14">
                  <c:v>0.57000000000000006</c:v>
                </c:pt>
                <c:pt idx="15">
                  <c:v>0.57000000000000006</c:v>
                </c:pt>
                <c:pt idx="16">
                  <c:v>0.57000000000000006</c:v>
                </c:pt>
                <c:pt idx="17">
                  <c:v>0.6</c:v>
                </c:pt>
                <c:pt idx="18">
                  <c:v>0.6</c:v>
                </c:pt>
                <c:pt idx="19">
                  <c:v>0.6</c:v>
                </c:pt>
                <c:pt idx="20">
                  <c:v>0.6</c:v>
                </c:pt>
                <c:pt idx="21">
                  <c:v>0.6</c:v>
                </c:pt>
                <c:pt idx="22">
                  <c:v>0.74</c:v>
                </c:pt>
                <c:pt idx="23">
                  <c:v>0.74</c:v>
                </c:pt>
                <c:pt idx="24">
                  <c:v>0.74</c:v>
                </c:pt>
                <c:pt idx="25">
                  <c:v>0.74</c:v>
                </c:pt>
                <c:pt idx="26">
                  <c:v>0.81</c:v>
                </c:pt>
                <c:pt idx="27">
                  <c:v>0.81</c:v>
                </c:pt>
                <c:pt idx="28">
                  <c:v>0.81</c:v>
                </c:pt>
                <c:pt idx="29">
                  <c:v>0.81</c:v>
                </c:pt>
                <c:pt idx="30">
                  <c:v>0.81</c:v>
                </c:pt>
                <c:pt idx="31">
                  <c:v>0.71</c:v>
                </c:pt>
                <c:pt idx="32">
                  <c:v>0.71</c:v>
                </c:pt>
                <c:pt idx="33">
                  <c:v>0.71</c:v>
                </c:pt>
                <c:pt idx="34">
                  <c:v>0.71</c:v>
                </c:pt>
                <c:pt idx="35">
                  <c:v>0.52</c:v>
                </c:pt>
                <c:pt idx="36">
                  <c:v>0.52</c:v>
                </c:pt>
                <c:pt idx="37">
                  <c:v>0.52</c:v>
                </c:pt>
                <c:pt idx="38">
                  <c:v>0.52</c:v>
                </c:pt>
                <c:pt idx="39">
                  <c:v>0.78</c:v>
                </c:pt>
                <c:pt idx="40">
                  <c:v>0.78</c:v>
                </c:pt>
                <c:pt idx="41">
                  <c:v>0.78</c:v>
                </c:pt>
                <c:pt idx="42">
                  <c:v>0.78</c:v>
                </c:pt>
                <c:pt idx="43">
                  <c:v>0.78</c:v>
                </c:pt>
              </c:numCache>
            </c:numRef>
          </c:val>
          <c:smooth val="0"/>
          <c:extLst>
            <c:ext xmlns:c16="http://schemas.microsoft.com/office/drawing/2014/chart" uri="{C3380CC4-5D6E-409C-BE32-E72D297353CC}">
              <c16:uniqueId val="{00000002-AA1C-44B8-A1C3-3FA2DFFC7059}"/>
            </c:ext>
          </c:extLst>
        </c:ser>
        <c:ser>
          <c:idx val="0"/>
          <c:order val="2"/>
          <c:tx>
            <c:strRef>
              <c:f>Sheet1!$AU$4</c:f>
              <c:strCache>
                <c:ptCount val="1"/>
                <c:pt idx="0">
                  <c:v>Metro &amp; RER A+B</c:v>
                </c:pt>
              </c:strCache>
            </c:strRef>
          </c:tx>
          <c:spPr>
            <a:ln w="38100" cap="rnd">
              <a:solidFill>
                <a:srgbClr val="184249"/>
              </a:solidFill>
              <a:round/>
            </a:ln>
            <a:effectLst/>
          </c:spPr>
          <c:marker>
            <c:symbol val="circle"/>
            <c:size val="10"/>
            <c:spPr>
              <a:solidFill>
                <a:srgbClr val="184249"/>
              </a:solidFill>
              <a:ln w="9525">
                <a:noFill/>
              </a:ln>
              <a:effectLst/>
            </c:spPr>
          </c:marker>
          <c:dLbls>
            <c:dLbl>
              <c:idx val="2"/>
              <c:layout>
                <c:manualLayout>
                  <c:x val="-2.3842474117818618E-2"/>
                  <c:y val="-0.1548687293090454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2E6CD1E-B4E9-4015-B8C0-7D61CD9EB39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2166566418780986"/>
                      <c:h val="6.6200429491768076E-2"/>
                    </c:manualLayout>
                  </c15:layout>
                  <c15:dlblFieldTable>
                    <c15:dlblFTEntry>
                      <c15:txfldGUID>{72E6CD1E-B4E9-4015-B8C0-7D61CD9EB398}</c15:txfldGUID>
                      <c15:f>Sheet1!$AV$16</c15:f>
                      <c15:dlblFieldTableCache>
                        <c:ptCount val="1"/>
                        <c:pt idx="0">
                          <c:v>Start of lockdown</c:v>
                        </c:pt>
                      </c15:dlblFieldTableCache>
                    </c15:dlblFTEntry>
                  </c15:dlblFieldTable>
                  <c15:showDataLabelsRange val="0"/>
                </c:ext>
                <c:ext xmlns:c16="http://schemas.microsoft.com/office/drawing/2014/chart" uri="{C3380CC4-5D6E-409C-BE32-E72D297353CC}">
                  <c16:uniqueId val="{00000003-AA1C-44B8-A1C3-3FA2DFFC7059}"/>
                </c:ext>
              </c:extLst>
            </c:dLbl>
            <c:dLbl>
              <c:idx val="10"/>
              <c:layout>
                <c:manualLayout>
                  <c:x val="1.5821713692038494E-2"/>
                  <c:y val="4.0012066673483997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83908DF-837D-4288-8358-015B3ADD31C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6083934820647416"/>
                      <c:h val="0.10029512220063401"/>
                    </c:manualLayout>
                  </c15:layout>
                  <c15:dlblFieldTable>
                    <c15:dlblFTEntry>
                      <c15:txfldGUID>{483908DF-837D-4288-8358-015B3ADD31C1}</c15:txfldGUID>
                      <c15:f>Sheet1!$AV$24</c15:f>
                      <c15:dlblFieldTableCache>
                        <c:ptCount val="1"/>
                        <c:pt idx="0">
                          <c:v>Phase 1 of de-confinement, masks mandatory</c:v>
                        </c:pt>
                      </c15:dlblFieldTableCache>
                    </c15:dlblFTEntry>
                  </c15:dlblFieldTable>
                  <c15:showDataLabelsRange val="0"/>
                </c:ext>
                <c:ext xmlns:c16="http://schemas.microsoft.com/office/drawing/2014/chart" uri="{C3380CC4-5D6E-409C-BE32-E72D297353CC}">
                  <c16:uniqueId val="{00000004-AA1C-44B8-A1C3-3FA2DFFC7059}"/>
                </c:ext>
              </c:extLst>
            </c:dLbl>
            <c:dLbl>
              <c:idx val="13"/>
              <c:layout>
                <c:manualLayout>
                  <c:x val="-6.6131707494896897E-3"/>
                  <c:y val="6.4090397791185097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BDF7BC4-C25C-4B6E-9733-3815D09A0B2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{EBDF7BC4-C25C-4B6E-9733-3815D09A0B20}</c15:txfldGUID>
                      <c15:f>Sheet1!$AV$27</c15:f>
                      <c15:dlblFieldTableCache>
                        <c:ptCount val="1"/>
                        <c:pt idx="0">
                          <c:v>Phase 2 of de-confinement</c:v>
                        </c:pt>
                      </c15:dlblFieldTableCache>
                    </c15:dlblFTEntry>
                  </c15:dlblFieldTable>
                  <c15:showDataLabelsRange val="0"/>
                </c:ext>
                <c:ext xmlns:c16="http://schemas.microsoft.com/office/drawing/2014/chart" uri="{C3380CC4-5D6E-409C-BE32-E72D297353CC}">
                  <c16:uniqueId val="{00000005-AA1C-44B8-A1C3-3FA2DFFC7059}"/>
                </c:ext>
              </c:extLst>
            </c:dLbl>
            <c:dLbl>
              <c:idx val="16"/>
              <c:layout>
                <c:manualLayout>
                  <c:x val="-0.26895275093132831"/>
                  <c:y val="-0.1275481167738160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82AF5C45-8B2C-4EE0-AD3E-141AC436C78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{82AF5C45-8B2C-4EE0-AD3E-141AC436C780}</c15:txfldGUID>
                      <c15:f>Sheet1!$AV$30</c15:f>
                      <c15:dlblFieldTableCache>
                        <c:ptCount val="1"/>
                        <c:pt idx="0">
                          <c:v>Phase 3 of de-confinement</c:v>
                        </c:pt>
                      </c15:dlblFieldTableCache>
                    </c15:dlblFTEntry>
                  </c15:dlblFieldTable>
                  <c15:showDataLabelsRange val="0"/>
                </c:ext>
                <c:ext xmlns:c16="http://schemas.microsoft.com/office/drawing/2014/chart" uri="{C3380CC4-5D6E-409C-BE32-E72D297353CC}">
                  <c16:uniqueId val="{00000006-AA1C-44B8-A1C3-3FA2DFFC7059}"/>
                </c:ext>
              </c:extLst>
            </c:dLbl>
            <c:dLbl>
              <c:idx val="18"/>
              <c:layout>
                <c:manualLayout>
                  <c:x val="-0.18019834312398997"/>
                  <c:y val="-0.1700641556984213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32C5140-96A3-40C9-8E8C-ADCC7348962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{132C5140-96A3-40C9-8E8C-ADCC73489623}</c15:txfldGUID>
                      <c15:f>Sheet1!$AV$32</c15:f>
                      <c15:dlblFieldTableCache>
                        <c:ptCount val="1"/>
                        <c:pt idx="0">
                          <c:v>Summer holiday schedule </c:v>
                        </c:pt>
                      </c15:dlblFieldTableCache>
                    </c15:dlblFTEntry>
                  </c15:dlblFieldTable>
                  <c15:showDataLabelsRange val="0"/>
                </c:ext>
                <c:ext xmlns:c16="http://schemas.microsoft.com/office/drawing/2014/chart" uri="{C3380CC4-5D6E-409C-BE32-E72D297353CC}">
                  <c16:uniqueId val="{00000007-AA1C-44B8-A1C3-3FA2DFFC7059}"/>
                </c:ext>
              </c:extLst>
            </c:dLbl>
            <c:dLbl>
              <c:idx val="26"/>
              <c:layout>
                <c:manualLayout>
                  <c:x val="-0.1868633347914844"/>
                  <c:y val="-0.1837333060640147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0C517D5-DDF8-401C-B8E0-45765A44FB0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{60C517D5-DDF8-401C-B8E0-45765A44FB0E}</c15:txfldGUID>
                      <c15:f>Sheet1!$AV$40</c15:f>
                      <c15:dlblFieldTableCache>
                        <c:ptCount val="1"/>
                        <c:pt idx="0">
                          <c:v>Start of school year, regular working week schedule</c:v>
                        </c:pt>
                      </c15:dlblFieldTableCache>
                    </c15:dlblFTEntry>
                  </c15:dlblFieldTable>
                  <c15:showDataLabelsRange val="0"/>
                </c:ext>
                <c:ext xmlns:c16="http://schemas.microsoft.com/office/drawing/2014/chart" uri="{C3380CC4-5D6E-409C-BE32-E72D297353CC}">
                  <c16:uniqueId val="{00000008-AA1C-44B8-A1C3-3FA2DFFC7059}"/>
                </c:ext>
              </c:extLst>
            </c:dLbl>
            <c:dLbl>
              <c:idx val="29"/>
              <c:layout>
                <c:manualLayout>
                  <c:x val="-0.13594150991542725"/>
                  <c:y val="-0.1616924020861028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F5F7DE0-66A0-4667-9049-C34F922353D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{9F5F7DE0-66A0-4667-9049-C34F922353D7}</c15:txfldGUID>
                      <c15:f>Sheet1!$AV$43</c15:f>
                      <c15:dlblFieldTableCache>
                        <c:ptCount val="1"/>
                        <c:pt idx="0">
                          <c:v>Additional restrictions imposed</c:v>
                        </c:pt>
                      </c15:dlblFieldTableCache>
                    </c15:dlblFTEntry>
                  </c15:dlblFieldTable>
                  <c15:showDataLabelsRange val="0"/>
                </c:ext>
                <c:ext xmlns:c16="http://schemas.microsoft.com/office/drawing/2014/chart" uri="{C3380CC4-5D6E-409C-BE32-E72D297353CC}">
                  <c16:uniqueId val="{00000009-AA1C-44B8-A1C3-3FA2DFFC7059}"/>
                </c:ext>
              </c:extLst>
            </c:dLbl>
            <c:dLbl>
              <c:idx val="31"/>
              <c:layout>
                <c:manualLayout>
                  <c:x val="-0.13077455161854776"/>
                  <c:y val="0.2206477144902341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CFA808D-6B6E-411D-A771-A61130F8089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{7CFA808D-6B6E-411D-A771-A61130F80896}</c15:txfldGUID>
                      <c15:f>Sheet1!$AV$45</c15:f>
                      <c15:dlblFieldTableCache>
                        <c:ptCount val="1"/>
                        <c:pt idx="0">
                          <c:v>Bars closed, curfew imposed</c:v>
                        </c:pt>
                      </c15:dlblFieldTableCache>
                    </c15:dlblFTEntry>
                  </c15:dlblFieldTable>
                  <c15:showDataLabelsRange val="0"/>
                </c:ext>
                <c:ext xmlns:c16="http://schemas.microsoft.com/office/drawing/2014/chart" uri="{C3380CC4-5D6E-409C-BE32-E72D297353CC}">
                  <c16:uniqueId val="{0000000A-AA1C-44B8-A1C3-3FA2DFFC7059}"/>
                </c:ext>
              </c:extLst>
            </c:dLbl>
            <c:dLbl>
              <c:idx val="33"/>
              <c:layout>
                <c:manualLayout>
                  <c:x val="-5.5447880168096902E-2"/>
                  <c:y val="-0.2721025580251675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65543EE-17D4-4DEC-AB0C-4F8E7490D41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{F65543EE-17D4-4DEC-AB0C-4F8E7490D418}</c15:txfldGUID>
                      <c15:f>Sheet1!$AV$47</c15:f>
                      <c15:dlblFieldTableCache>
                        <c:ptCount val="1"/>
                        <c:pt idx="0">
                          <c:v>W43-44 School holidays</c:v>
                        </c:pt>
                      </c15:dlblFieldTableCache>
                    </c15:dlblFTEntry>
                  </c15:dlblFieldTable>
                  <c15:showDataLabelsRange val="0"/>
                </c:ext>
                <c:ext xmlns:c16="http://schemas.microsoft.com/office/drawing/2014/chart" uri="{C3380CC4-5D6E-409C-BE32-E72D297353CC}">
                  <c16:uniqueId val="{0000000B-AA1C-44B8-A1C3-3FA2DFFC7059}"/>
                </c:ext>
              </c:extLst>
            </c:dLbl>
            <c:dLbl>
              <c:idx val="34"/>
              <c:layout>
                <c:manualLayout>
                  <c:x val="0"/>
                  <c:y val="-0.2210833283954485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7DDA6B9-164B-4273-909F-AF37A9248B9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{37DDA6B9-164B-4273-909F-AF37A9248B9C}</c15:txfldGUID>
                      <c15:f>Sheet1!$AV$48</c15:f>
                      <c15:dlblFieldTableCache>
                        <c:ptCount val="1"/>
                        <c:pt idx="0">
                          <c:v>National partial lockdown</c:v>
                        </c:pt>
                      </c15:dlblFieldTableCache>
                    </c15:dlblFTEntry>
                  </c15:dlblFieldTable>
                  <c15:showDataLabelsRange val="0"/>
                </c:ext>
                <c:ext xmlns:c16="http://schemas.microsoft.com/office/drawing/2014/chart" uri="{C3380CC4-5D6E-409C-BE32-E72D297353CC}">
                  <c16:uniqueId val="{0000000C-AA1C-44B8-A1C3-3FA2DFFC7059}"/>
                </c:ext>
              </c:extLst>
            </c:dLbl>
            <c:dLbl>
              <c:idx val="35"/>
              <c:layout>
                <c:manualLayout>
                  <c:x val="-0.15191719524642761"/>
                  <c:y val="9.9024440126802338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C51B3BF-550D-432E-8481-86636136493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{3C51B3BF-550D-432E-8481-86636136493B}</c15:txfldGUID>
                      <c15:f>Sheet1!$AV$49</c15:f>
                      <c15:dlblFieldTableCache>
                        <c:ptCount val="1"/>
                        <c:pt idx="0">
                          <c:v>Schools reopen, apart from universities</c:v>
                        </c:pt>
                      </c15:dlblFieldTableCache>
                    </c15:dlblFTEntry>
                  </c15:dlblFieldTable>
                  <c15:showDataLabelsRange val="0"/>
                </c:ext>
                <c:ext xmlns:c16="http://schemas.microsoft.com/office/drawing/2014/chart" uri="{C3380CC4-5D6E-409C-BE32-E72D297353CC}">
                  <c16:uniqueId val="{0000000D-AA1C-44B8-A1C3-3FA2DFFC7059}"/>
                </c:ext>
              </c:extLst>
            </c:dLbl>
            <c:dLbl>
              <c:idx val="36"/>
              <c:layout>
                <c:manualLayout>
                  <c:x val="2.4305555555555556E-2"/>
                  <c:y val="-0.23357725738828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7C2965A-A2E8-46A1-B864-F6206254608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{E7C2965A-A2E8-46A1-B864-F62062546081}</c15:txfldGUID>
                      <c15:f>Sheet1!$AV$50</c15:f>
                      <c15:dlblFieldTableCache>
                        <c:ptCount val="1"/>
                        <c:pt idx="0">
                          <c:v>Holiday, lower demand</c:v>
                        </c:pt>
                      </c15:dlblFieldTableCache>
                    </c15:dlblFTEntry>
                  </c15:dlblFieldTable>
                  <c15:showDataLabelsRange val="0"/>
                </c:ext>
                <c:ext xmlns:c16="http://schemas.microsoft.com/office/drawing/2014/chart" uri="{C3380CC4-5D6E-409C-BE32-E72D297353CC}">
                  <c16:uniqueId val="{0000000E-AA1C-44B8-A1C3-3FA2DFFC7059}"/>
                </c:ext>
              </c:extLst>
            </c:dLbl>
            <c:dLbl>
              <c:idx val="38"/>
              <c:layout>
                <c:manualLayout>
                  <c:x val="-0.1271998031496063"/>
                  <c:y val="0.2368094897228755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4A9D9F0-9047-425C-AAB2-93842CA53DA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{D4A9D9F0-9047-425C-AAB2-93842CA53DAF}</c15:txfldGUID>
                      <c15:f>Sheet1!$AV$52</c15:f>
                      <c15:dlblFieldTableCache>
                        <c:ptCount val="1"/>
                        <c:pt idx="0">
                          <c:v>Non-essential shops open</c:v>
                        </c:pt>
                      </c15:dlblFieldTableCache>
                    </c15:dlblFTEntry>
                  </c15:dlblFieldTable>
                  <c15:showDataLabelsRange val="0"/>
                </c:ext>
                <c:ext xmlns:c16="http://schemas.microsoft.com/office/drawing/2014/chart" uri="{C3380CC4-5D6E-409C-BE32-E72D297353CC}">
                  <c16:uniqueId val="{0000000F-AA1C-44B8-A1C3-3FA2DFFC7059}"/>
                </c:ext>
              </c:extLst>
            </c:dLbl>
            <c:dLbl>
              <c:idx val="42"/>
              <c:layout>
                <c:manualLayout>
                  <c:x val="-7.5295640128317298E-2"/>
                  <c:y val="6.806871868289181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4A19015-6D54-4FAB-9C60-F307EB727D8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{74A19015-6D54-4FAB-9C60-F307EB727D85}</c15:txfldGUID>
                      <c15:f>Sheet1!$AV$56</c15:f>
                      <c15:dlblFieldTableCache>
                        <c:ptCount val="1"/>
                        <c:pt idx="0">
                          <c:v>W52-1 Holiday</c:v>
                        </c:pt>
                      </c15:dlblFieldTableCache>
                    </c15:dlblFTEntry>
                  </c15:dlblFieldTable>
                  <c15:showDataLabelsRange val="0"/>
                </c:ext>
                <c:ext xmlns:c16="http://schemas.microsoft.com/office/drawing/2014/chart" uri="{C3380CC4-5D6E-409C-BE32-E72D297353CC}">
                  <c16:uniqueId val="{00000010-AA1C-44B8-A1C3-3FA2DFFC705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Sheet1!$AU$14:$AU$59</c:f>
              <c:numCache>
                <c:formatCode>0.0%</c:formatCode>
                <c:ptCount val="46"/>
                <c:pt idx="0">
                  <c:v>1</c:v>
                </c:pt>
                <c:pt idx="1">
                  <c:v>0.86333626571096778</c:v>
                </c:pt>
                <c:pt idx="2">
                  <c:v>0.11390862861166887</c:v>
                </c:pt>
                <c:pt idx="3">
                  <c:v>5.1087340699660116E-2</c:v>
                </c:pt>
                <c:pt idx="4">
                  <c:v>4.1792039967877122E-2</c:v>
                </c:pt>
                <c:pt idx="5">
                  <c:v>4.0368838350543328E-2</c:v>
                </c:pt>
                <c:pt idx="6">
                  <c:v>4.0240566521563582E-2</c:v>
                </c:pt>
                <c:pt idx="7">
                  <c:v>4.6573556970664433E-2</c:v>
                </c:pt>
                <c:pt idx="8">
                  <c:v>4.5110425285874882E-2</c:v>
                </c:pt>
                <c:pt idx="9">
                  <c:v>5.7964764717250782E-2</c:v>
                </c:pt>
                <c:pt idx="10">
                  <c:v>0.16823066243419874</c:v>
                </c:pt>
                <c:pt idx="11">
                  <c:v>0.18425626161832762</c:v>
                </c:pt>
                <c:pt idx="12">
                  <c:v>0.24641892056739528</c:v>
                </c:pt>
                <c:pt idx="13">
                  <c:v>0.31578592936465583</c:v>
                </c:pt>
                <c:pt idx="14">
                  <c:v>0.39122049457335561</c:v>
                </c:pt>
                <c:pt idx="15">
                  <c:v>0.45489020061729396</c:v>
                </c:pt>
                <c:pt idx="16">
                  <c:v>0.50604621183603316</c:v>
                </c:pt>
                <c:pt idx="17">
                  <c:v>0.56018640162775701</c:v>
                </c:pt>
                <c:pt idx="18">
                  <c:v>0.57494532608086091</c:v>
                </c:pt>
                <c:pt idx="19">
                  <c:v>0.52137943438024792</c:v>
                </c:pt>
                <c:pt idx="20">
                  <c:v>0.57642347944169936</c:v>
                </c:pt>
                <c:pt idx="21">
                  <c:v>0.54400166017622131</c:v>
                </c:pt>
                <c:pt idx="22">
                  <c:v>0.4723406619781837</c:v>
                </c:pt>
                <c:pt idx="23">
                  <c:v>0.41434682469742384</c:v>
                </c:pt>
                <c:pt idx="24">
                  <c:v>0.44432692225401282</c:v>
                </c:pt>
                <c:pt idx="25">
                  <c:v>0.52356025984944854</c:v>
                </c:pt>
                <c:pt idx="26">
                  <c:v>0.63655271950456027</c:v>
                </c:pt>
                <c:pt idx="27">
                  <c:v>0.70148072084118318</c:v>
                </c:pt>
                <c:pt idx="28">
                  <c:v>0.71580866625527351</c:v>
                </c:pt>
                <c:pt idx="29">
                  <c:v>0.7355939763589987</c:v>
                </c:pt>
                <c:pt idx="30">
                  <c:v>0.74221184216459313</c:v>
                </c:pt>
                <c:pt idx="31">
                  <c:v>0.7423604750068562</c:v>
                </c:pt>
                <c:pt idx="32">
                  <c:v>0.72850880358353842</c:v>
                </c:pt>
                <c:pt idx="33">
                  <c:v>0.65712250342873579</c:v>
                </c:pt>
                <c:pt idx="34">
                  <c:v>0.50922028176627809</c:v>
                </c:pt>
                <c:pt idx="35">
                  <c:v>0.32721320957141392</c:v>
                </c:pt>
                <c:pt idx="36">
                  <c:v>0.30096788899594523</c:v>
                </c:pt>
                <c:pt idx="37">
                  <c:v>0.35444260321047433</c:v>
                </c:pt>
                <c:pt idx="38">
                  <c:v>0.39579454383602258</c:v>
                </c:pt>
                <c:pt idx="39">
                  <c:v>0.47720306099860671</c:v>
                </c:pt>
                <c:pt idx="40">
                  <c:v>0.50519552001504198</c:v>
                </c:pt>
                <c:pt idx="41">
                  <c:v>0.54379931142987337</c:v>
                </c:pt>
                <c:pt idx="42">
                  <c:v>0.37475936897208928</c:v>
                </c:pt>
                <c:pt idx="43">
                  <c:v>0.33873882044332604</c:v>
                </c:pt>
                <c:pt idx="44">
                  <c:v>0.52593761891361857</c:v>
                </c:pt>
                <c:pt idx="45">
                  <c:v>0.54763591902447972</c:v>
                </c:pt>
              </c:numCache>
            </c:numRef>
          </c:val>
          <c:smooth val="0"/>
          <c:extLst>
            <c:ext xmlns:c16="http://schemas.microsoft.com/office/drawing/2014/chart" uri="{C3380CC4-5D6E-409C-BE32-E72D297353CC}">
              <c16:uniqueId val="{00000011-AA1C-44B8-A1C3-3FA2DFFC7059}"/>
            </c:ext>
          </c:extLst>
        </c:ser>
        <c:dLbls>
          <c:showLegendKey val="0"/>
          <c:showVal val="0"/>
          <c:showCatName val="0"/>
          <c:showSerName val="0"/>
          <c:showPercent val="0"/>
          <c:showBubbleSize val="0"/>
        </c:dLbls>
        <c:marker val="1"/>
        <c:smooth val="0"/>
        <c:axId val="-1310079360"/>
        <c:axId val="-1310084256"/>
      </c:lineChart>
      <c:lineChart>
        <c:grouping val="standard"/>
        <c:varyColors val="0"/>
        <c:ser>
          <c:idx val="1"/>
          <c:order val="3"/>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1.0416666666666666E-2"/>
                  <c:y val="0.16623376623376623"/>
                </c:manualLayout>
              </c:layout>
              <c:tx>
                <c:rich>
                  <a:bodyPr/>
                  <a:lstStyle/>
                  <a:p>
                    <a:fld id="{2FA8624C-CB06-4930-88D5-DDE655BA4A7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{2FA8624C-CB06-4930-88D5-DDE655BA4A7F}</c15:txfldGUID>
                      <c15:f>Sheet1!$AV$58</c15:f>
                      <c15:dlblFieldTableCache>
                        <c:ptCount val="1"/>
                        <c:pt idx="0">
                          <c:v>18 Jan: 87.1K people had been vaccinated in Ile-de-France region</c:v>
                        </c:pt>
                      </c15:dlblFieldTableCache>
                    </c15:dlblFTEntry>
                  </c15:dlblFieldTable>
                  <c15:showDataLabelsRange val="0"/>
                </c:ext>
                <c:ext xmlns:c16="http://schemas.microsoft.com/office/drawing/2014/chart" uri="{C3380CC4-5D6E-409C-BE32-E72D297353CC}">
                  <c16:uniqueId val="{00000012-AA1C-44B8-A1C3-3FA2DFFC705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epidemiological'!$P$14:$P$59</c:f>
              <c:numCache>
                <c:formatCode>General</c:formatCode>
                <c:ptCount val="46"/>
                <c:pt idx="11">
                  <c:v>10.091220068415051</c:v>
                </c:pt>
                <c:pt idx="12">
                  <c:v>9.4966606939240918</c:v>
                </c:pt>
                <c:pt idx="13">
                  <c:v>6.8903730249226252</c:v>
                </c:pt>
                <c:pt idx="14">
                  <c:v>5.9944616387033722</c:v>
                </c:pt>
                <c:pt idx="15">
                  <c:v>6.1736439159472223</c:v>
                </c:pt>
                <c:pt idx="16">
                  <c:v>6.1817885649128517</c:v>
                </c:pt>
                <c:pt idx="17">
                  <c:v>6.7519139925069229</c:v>
                </c:pt>
                <c:pt idx="18">
                  <c:v>7.8270076559700277</c:v>
                </c:pt>
                <c:pt idx="19">
                  <c:v>9.9690503339306069</c:v>
                </c:pt>
                <c:pt idx="20">
                  <c:v>15.36080794917739</c:v>
                </c:pt>
                <c:pt idx="21">
                  <c:v>24.376934354129336</c:v>
                </c:pt>
                <c:pt idx="22">
                  <c:v>35.25004072324483</c:v>
                </c:pt>
                <c:pt idx="23">
                  <c:v>44.974751588206551</c:v>
                </c:pt>
                <c:pt idx="24">
                  <c:v>65.580713471249382</c:v>
                </c:pt>
                <c:pt idx="25">
                  <c:v>100.07330184069066</c:v>
                </c:pt>
                <c:pt idx="26">
                  <c:v>118.02410816093827</c:v>
                </c:pt>
                <c:pt idx="27">
                  <c:v>138.45903241570289</c:v>
                </c:pt>
                <c:pt idx="28">
                  <c:v>158.86952272357061</c:v>
                </c:pt>
                <c:pt idx="29">
                  <c:v>174.85746864310147</c:v>
                </c:pt>
                <c:pt idx="30">
                  <c:v>202.2316338165825</c:v>
                </c:pt>
                <c:pt idx="31">
                  <c:v>308.62518325460172</c:v>
                </c:pt>
                <c:pt idx="32">
                  <c:v>376.72259325623065</c:v>
                </c:pt>
                <c:pt idx="33">
                  <c:v>491.06532008470441</c:v>
                </c:pt>
                <c:pt idx="34">
                  <c:v>520.77699951132104</c:v>
                </c:pt>
                <c:pt idx="35">
                  <c:v>378.84834663625998</c:v>
                </c:pt>
                <c:pt idx="36">
                  <c:v>208.82065482977683</c:v>
                </c:pt>
                <c:pt idx="37">
                  <c:v>155.08226095455285</c:v>
                </c:pt>
                <c:pt idx="38">
                  <c:v>117.05489493402834</c:v>
                </c:pt>
                <c:pt idx="39">
                  <c:v>104.51213552695879</c:v>
                </c:pt>
                <c:pt idx="40">
                  <c:v>118.3091708747353</c:v>
                </c:pt>
                <c:pt idx="41">
                  <c:v>139.24906336536895</c:v>
                </c:pt>
                <c:pt idx="42">
                  <c:v>122.55253298582832</c:v>
                </c:pt>
                <c:pt idx="43">
                  <c:v>136.25997719498289</c:v>
                </c:pt>
                <c:pt idx="44">
                  <c:v>185.55953738393873</c:v>
                </c:pt>
                <c:pt idx="45">
                  <c:v>193.89151327577781</c:v>
                </c:pt>
              </c:numCache>
            </c:numRef>
          </c:val>
          <c:smooth val="0"/>
          <c:extLst>
            <c:ext xmlns:c16="http://schemas.microsoft.com/office/drawing/2014/chart" uri="{C3380CC4-5D6E-409C-BE32-E72D297353CC}">
              <c16:uniqueId val="{00000013-AA1C-44B8-A1C3-3FA2DFFC7059}"/>
            </c:ext>
          </c:extLst>
        </c:ser>
        <c:dLbls>
          <c:showLegendKey val="0"/>
          <c:showVal val="0"/>
          <c:showCatName val="0"/>
          <c:showSerName val="0"/>
          <c:showPercent val="0"/>
          <c:showBubbleSize val="0"/>
        </c:dLbls>
        <c:marker val="1"/>
        <c:smooth val="0"/>
        <c:axId val="823162464"/>
        <c:axId val="823165088"/>
      </c:lineChart>
      <c:catAx>
        <c:axId val="-131007936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4256"/>
        <c:crosses val="autoZero"/>
        <c:auto val="1"/>
        <c:lblAlgn val="ctr"/>
        <c:lblOffset val="100"/>
        <c:noMultiLvlLbl val="0"/>
      </c:catAx>
      <c:valAx>
        <c:axId val="-131008425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9360"/>
        <c:crosses val="autoZero"/>
        <c:crossBetween val="midCat"/>
      </c:valAx>
      <c:valAx>
        <c:axId val="8231650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823162464"/>
        <c:crosses val="max"/>
        <c:crossBetween val="between"/>
      </c:valAx>
      <c:catAx>
        <c:axId val="823162464"/>
        <c:scaling>
          <c:orientation val="minMax"/>
        </c:scaling>
        <c:delete val="1"/>
        <c:axPos val="b"/>
        <c:majorTickMark val="out"/>
        <c:minorTickMark val="none"/>
        <c:tickLblPos val="nextTo"/>
        <c:crossAx val="8231650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Berlin, Germany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4"/>
          <c:order val="1"/>
          <c:tx>
            <c:strRef>
              <c:f>Sheet1!$CC$4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Lbls>
            <c:dLbl>
              <c:idx val="16"/>
              <c:layout>
                <c:manualLayout>
                  <c:x val="-0.16922772674249056"/>
                  <c:y val="-0.1323298905818591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5D6C2C1-36F1-4B4B-B1E4-6C86025CFBB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{45D6C2C1-36F1-4B4B-B1E4-6C86025CFBB7}</c15:txfldGUID>
                      <c15:f>Sheet1!$CF$30</c15:f>
                      <c15:dlblFieldTableCache>
                        <c:ptCount val="1"/>
                        <c:pt idx="0">
                          <c:v>Daycare centres open, most contact restrictions lifted</c:v>
                        </c:pt>
                      </c15:dlblFieldTableCache>
                    </c15:dlblFTEntry>
                  </c15:dlblFieldTable>
                  <c15:showDataLabelsRange val="0"/>
                </c:ext>
                <c:ext xmlns:c16="http://schemas.microsoft.com/office/drawing/2014/chart" uri="{C3380CC4-5D6E-409C-BE32-E72D297353CC}">
                  <c16:uniqueId val="{00000000-7863-4A68-BE09-D962F19E8E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Sheet1!$CC$14:$CC$58</c:f>
              <c:numCache>
                <c:formatCode>0%</c:formatCode>
                <c:ptCount val="45"/>
                <c:pt idx="0">
                  <c:v>0.96699275294390863</c:v>
                </c:pt>
                <c:pt idx="1">
                  <c:v>0.84206548438393014</c:v>
                </c:pt>
                <c:pt idx="2">
                  <c:v>0.38010023473637711</c:v>
                </c:pt>
                <c:pt idx="3">
                  <c:v>0.2519265456504553</c:v>
                </c:pt>
                <c:pt idx="4">
                  <c:v>0.30854608242123505</c:v>
                </c:pt>
                <c:pt idx="5">
                  <c:v>0.34894603849438521</c:v>
                </c:pt>
                <c:pt idx="6">
                  <c:v>0.34236059467060181</c:v>
                </c:pt>
                <c:pt idx="7">
                  <c:v>0.36280095811038598</c:v>
                </c:pt>
                <c:pt idx="8">
                  <c:v>0.40472947040006474</c:v>
                </c:pt>
                <c:pt idx="9">
                  <c:v>0.49665596475133256</c:v>
                </c:pt>
                <c:pt idx="10">
                  <c:v>0.51067815842522168</c:v>
                </c:pt>
                <c:pt idx="11">
                  <c:v>0.54416288081657727</c:v>
                </c:pt>
                <c:pt idx="12">
                  <c:v>0.52634692670019012</c:v>
                </c:pt>
                <c:pt idx="13">
                  <c:v>0.59525264375564535</c:v>
                </c:pt>
                <c:pt idx="14">
                  <c:v>0.64055542053346959</c:v>
                </c:pt>
                <c:pt idx="15">
                  <c:v>0.64443104675546181</c:v>
                </c:pt>
                <c:pt idx="16">
                  <c:v>0.64443712915265916</c:v>
                </c:pt>
                <c:pt idx="17">
                  <c:v>0.7781934069985621</c:v>
                </c:pt>
                <c:pt idx="18">
                  <c:v>0.74625738483750959</c:v>
                </c:pt>
                <c:pt idx="19">
                  <c:v>0.7749261573503109</c:v>
                </c:pt>
                <c:pt idx="20">
                  <c:v>0.73681432565197347</c:v>
                </c:pt>
                <c:pt idx="21">
                  <c:v>0.74356889411631044</c:v>
                </c:pt>
                <c:pt idx="22">
                  <c:v>0.75134527198329881</c:v>
                </c:pt>
                <c:pt idx="23">
                  <c:v>0.70599745600611641</c:v>
                </c:pt>
                <c:pt idx="24">
                  <c:v>0.70825669701237826</c:v>
                </c:pt>
                <c:pt idx="25">
                  <c:v>0.70186718100766932</c:v>
                </c:pt>
                <c:pt idx="26">
                  <c:v>0.65981444334875505</c:v>
                </c:pt>
                <c:pt idx="27">
                  <c:v>0.60207419757128233</c:v>
                </c:pt>
                <c:pt idx="28">
                  <c:v>0.62025597034254043</c:v>
                </c:pt>
                <c:pt idx="29">
                  <c:v>0.67085694713991029</c:v>
                </c:pt>
                <c:pt idx="30">
                  <c:v>0.71685261596802075</c:v>
                </c:pt>
                <c:pt idx="31">
                  <c:v>0.67990713081921961</c:v>
                </c:pt>
                <c:pt idx="32">
                  <c:v>0.56151264432338199</c:v>
                </c:pt>
                <c:pt idx="33">
                  <c:v>0.60190412704853935</c:v>
                </c:pt>
                <c:pt idx="34">
                  <c:v>0.66848416453708825</c:v>
                </c:pt>
                <c:pt idx="35">
                  <c:v>0.61211066945073966</c:v>
                </c:pt>
                <c:pt idx="36">
                  <c:v>0.59048794588894626</c:v>
                </c:pt>
                <c:pt idx="37">
                  <c:v>0.57099999999999995</c:v>
                </c:pt>
                <c:pt idx="38">
                  <c:v>0.57899999999999996</c:v>
                </c:pt>
                <c:pt idx="39">
                  <c:v>0.58699999999999997</c:v>
                </c:pt>
                <c:pt idx="40">
                  <c:v>0.55400000000000005</c:v>
                </c:pt>
                <c:pt idx="41">
                  <c:v>0.46100000000000002</c:v>
                </c:pt>
                <c:pt idx="42">
                  <c:v>0.45</c:v>
                </c:pt>
                <c:pt idx="43">
                  <c:v>0.441</c:v>
                </c:pt>
                <c:pt idx="44">
                  <c:v>0.443</c:v>
                </c:pt>
              </c:numCache>
            </c:numRef>
          </c:val>
          <c:smooth val="0"/>
          <c:extLst>
            <c:ext xmlns:c16="http://schemas.microsoft.com/office/drawing/2014/chart" uri="{C3380CC4-5D6E-409C-BE32-E72D297353CC}">
              <c16:uniqueId val="{00000001-7863-4A68-BE09-D962F19E8E85}"/>
            </c:ext>
          </c:extLst>
        </c:ser>
        <c:ser>
          <c:idx val="3"/>
          <c:order val="2"/>
          <c:tx>
            <c:strRef>
              <c:f>Sheet1!$CD$4</c:f>
              <c:strCache>
                <c:ptCount val="1"/>
                <c:pt idx="0">
                  <c:v>Tram</c:v>
                </c:pt>
              </c:strCache>
            </c:strRef>
          </c:tx>
          <c:spPr>
            <a:ln w="38100" cap="rnd">
              <a:solidFill>
                <a:srgbClr val="73BA59"/>
              </a:solidFill>
              <a:round/>
            </a:ln>
            <a:effectLst/>
          </c:spPr>
          <c:marker>
            <c:symbol val="circle"/>
            <c:size val="10"/>
            <c:spPr>
              <a:solidFill>
                <a:srgbClr val="73BA59"/>
              </a:solidFill>
              <a:ln w="9525">
                <a:noFill/>
              </a:ln>
              <a:effectLst/>
            </c:spPr>
          </c:marker>
          <c:dLbls>
            <c:dLbl>
              <c:idx val="35"/>
              <c:layout>
                <c:manualLayout>
                  <c:x val="-0.12283674176144649"/>
                  <c:y val="-0.1892696594743838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F5576A4-3EE6-46A3-B51C-9FA24DC9F92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{DF5576A4-3EE6-46A3-B51C-9FA24DC9F923}</c15:txfldGUID>
                      <c15:f>Sheet1!$CF$49</c15:f>
                      <c15:dlblFieldTableCache>
                        <c:ptCount val="1"/>
                        <c:pt idx="0">
                          <c:v>Restaurants, bars, culture and leisure facilities closed, number of contacts reduced</c:v>
                        </c:pt>
                      </c15:dlblFieldTableCache>
                    </c15:dlblFTEntry>
                  </c15:dlblFieldTable>
                  <c15:showDataLabelsRange val="0"/>
                </c:ext>
                <c:ext xmlns:c16="http://schemas.microsoft.com/office/drawing/2014/chart" uri="{C3380CC4-5D6E-409C-BE32-E72D297353CC}">
                  <c16:uniqueId val="{00000002-7863-4A68-BE09-D962F19E8E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Sheet1!$CD$14:$CD$58</c:f>
              <c:numCache>
                <c:formatCode>0%</c:formatCode>
                <c:ptCount val="45"/>
                <c:pt idx="0">
                  <c:v>0.82071085851300896</c:v>
                </c:pt>
                <c:pt idx="1">
                  <c:v>0.73429945289950049</c:v>
                </c:pt>
                <c:pt idx="2">
                  <c:v>0.37949389700369751</c:v>
                </c:pt>
                <c:pt idx="3">
                  <c:v>0.23032233042410802</c:v>
                </c:pt>
                <c:pt idx="4">
                  <c:v>0.25650101073703863</c:v>
                </c:pt>
                <c:pt idx="5">
                  <c:v>0.26116357302707904</c:v>
                </c:pt>
                <c:pt idx="6">
                  <c:v>0.28686964819168354</c:v>
                </c:pt>
                <c:pt idx="7">
                  <c:v>0.30540624041268033</c:v>
                </c:pt>
                <c:pt idx="8">
                  <c:v>0.33224243886656357</c:v>
                </c:pt>
                <c:pt idx="9">
                  <c:v>0.41464427926000169</c:v>
                </c:pt>
                <c:pt idx="10">
                  <c:v>0.45671890664877463</c:v>
                </c:pt>
                <c:pt idx="11">
                  <c:v>0.47043398351550714</c:v>
                </c:pt>
                <c:pt idx="12">
                  <c:v>0.49171633423189381</c:v>
                </c:pt>
                <c:pt idx="13">
                  <c:v>0.54936592256119876</c:v>
                </c:pt>
                <c:pt idx="14">
                  <c:v>0.52943214080973233</c:v>
                </c:pt>
                <c:pt idx="15">
                  <c:v>0.52907283795248983</c:v>
                </c:pt>
                <c:pt idx="16">
                  <c:v>0.53071940147706698</c:v>
                </c:pt>
                <c:pt idx="17">
                  <c:v>0.72957124797902606</c:v>
                </c:pt>
                <c:pt idx="18">
                  <c:v>0.71191373652406764</c:v>
                </c:pt>
                <c:pt idx="19">
                  <c:v>0.76867072591996533</c:v>
                </c:pt>
                <c:pt idx="20">
                  <c:v>0.74655173977921119</c:v>
                </c:pt>
                <c:pt idx="21">
                  <c:v>0.74760421975774249</c:v>
                </c:pt>
                <c:pt idx="22">
                  <c:v>0.83235340937455737</c:v>
                </c:pt>
                <c:pt idx="23">
                  <c:v>0.74454914704929631</c:v>
                </c:pt>
                <c:pt idx="24">
                  <c:v>0.72676636658535176</c:v>
                </c:pt>
                <c:pt idx="25">
                  <c:v>0.74841316266929958</c:v>
                </c:pt>
                <c:pt idx="26">
                  <c:v>0.77736840516153316</c:v>
                </c:pt>
                <c:pt idx="27">
                  <c:v>0.77586537662556565</c:v>
                </c:pt>
                <c:pt idx="28">
                  <c:v>0.80544660418038261</c:v>
                </c:pt>
                <c:pt idx="29">
                  <c:v>0.79610139597315388</c:v>
                </c:pt>
                <c:pt idx="30">
                  <c:v>0.76714441839601832</c:v>
                </c:pt>
                <c:pt idx="31">
                  <c:v>0.80012043883226192</c:v>
                </c:pt>
                <c:pt idx="32">
                  <c:v>0.69785964012750434</c:v>
                </c:pt>
                <c:pt idx="33">
                  <c:v>0.67402321685390654</c:v>
                </c:pt>
                <c:pt idx="34">
                  <c:v>0.71910546475548853</c:v>
                </c:pt>
                <c:pt idx="35">
                  <c:v>0.62786813746201908</c:v>
                </c:pt>
                <c:pt idx="36">
                  <c:v>0.60179726653176224</c:v>
                </c:pt>
                <c:pt idx="37">
                  <c:v>0.61</c:v>
                </c:pt>
                <c:pt idx="38">
                  <c:v>0.63700000000000001</c:v>
                </c:pt>
                <c:pt idx="39">
                  <c:v>0.63200000000000001</c:v>
                </c:pt>
                <c:pt idx="40">
                  <c:v>0.62</c:v>
                </c:pt>
                <c:pt idx="41">
                  <c:v>0.51300000000000001</c:v>
                </c:pt>
                <c:pt idx="42">
                  <c:v>0.50700000000000001</c:v>
                </c:pt>
                <c:pt idx="43">
                  <c:v>0.45300000000000001</c:v>
                </c:pt>
                <c:pt idx="44">
                  <c:v>0.45</c:v>
                </c:pt>
              </c:numCache>
            </c:numRef>
          </c:val>
          <c:smooth val="0"/>
          <c:extLst>
            <c:ext xmlns:c16="http://schemas.microsoft.com/office/drawing/2014/chart" uri="{C3380CC4-5D6E-409C-BE32-E72D297353CC}">
              <c16:uniqueId val="{00000003-7863-4A68-BE09-D962F19E8E85}"/>
            </c:ext>
          </c:extLst>
        </c:ser>
        <c:ser>
          <c:idx val="1"/>
          <c:order val="3"/>
          <c:tx>
            <c:strRef>
              <c:f>Sheet1!$CE$4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0"/>
              <c:layout>
                <c:manualLayout>
                  <c:x val="1.0742654564012832E-2"/>
                  <c:y val="-0.1170796604969833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B43F44C-3D94-4B35-B49B-0EB568BAF54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{9B43F44C-3D94-4B35-B49B-0EB568BAF542}</c15:txfldGUID>
                      <c15:f>Sheet1!$CF$14</c15:f>
                      <c15:dlblFieldTableCache>
                        <c:ptCount val="1"/>
                        <c:pt idx="0">
                          <c:v>First case confirmed in Berlin</c:v>
                        </c:pt>
                      </c15:dlblFieldTableCache>
                    </c15:dlblFTEntry>
                  </c15:dlblFieldTable>
                  <c15:showDataLabelsRange val="0"/>
                </c:ext>
                <c:ext xmlns:c16="http://schemas.microsoft.com/office/drawing/2014/chart" uri="{C3380CC4-5D6E-409C-BE32-E72D297353CC}">
                  <c16:uniqueId val="{00000004-7863-4A68-BE09-D962F19E8E85}"/>
                </c:ext>
              </c:extLst>
            </c:dLbl>
            <c:dLbl>
              <c:idx val="2"/>
              <c:layout>
                <c:manualLayout>
                  <c:x val="1.3182675763474148E-2"/>
                  <c:y val="-5.783282774854804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2209AF8-B2DD-497E-A82A-C4559E1B3D7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{A2209AF8-B2DD-497E-A82A-C4559E1B3D7C}</c15:txfldGUID>
                      <c15:f>Sheet1!$CF$16</c15:f>
                      <c15:dlblFieldTableCache>
                        <c:ptCount val="1"/>
                        <c:pt idx="0">
                          <c:v>Schools closed</c:v>
                        </c:pt>
                      </c15:dlblFieldTableCache>
                    </c15:dlblFTEntry>
                  </c15:dlblFieldTable>
                  <c15:showDataLabelsRange val="0"/>
                </c:ext>
                <c:ext xmlns:c16="http://schemas.microsoft.com/office/drawing/2014/chart" uri="{C3380CC4-5D6E-409C-BE32-E72D297353CC}">
                  <c16:uniqueId val="{00000005-7863-4A68-BE09-D962F19E8E85}"/>
                </c:ext>
              </c:extLst>
            </c:dLbl>
            <c:dLbl>
              <c:idx val="3"/>
              <c:layout>
                <c:manualLayout>
                  <c:x val="-0.18983053099402772"/>
                  <c:y val="4.003811151822557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71288D8-D729-4824-BB2A-CBFFB9B38E64}"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{B71288D8-D729-4824-BB2A-CBFFB9B38E64}</c15:txfldGUID>
                      <c15:f>Sheet1!$CF$17</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6-7863-4A68-BE09-D962F19E8E85}"/>
                </c:ext>
              </c:extLst>
            </c:dLbl>
            <c:dLbl>
              <c:idx val="8"/>
              <c:layout>
                <c:manualLayout>
                  <c:x val="0"/>
                  <c:y val="7.562754397887053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C8699B98-6370-4061-9228-7FBD6556DE6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{C8699B98-6370-4061-9228-7FBD6556DE69}</c15:txfldGUID>
                      <c15:f>Sheet1!$CF$22</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7-7863-4A68-BE09-D962F19E8E85}"/>
                </c:ext>
              </c:extLst>
            </c:dLbl>
            <c:dLbl>
              <c:idx val="10"/>
              <c:layout>
                <c:manualLayout>
                  <c:x val="-0.10432112098746038"/>
                  <c:y val="-0.2310780174221468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CF5894FC-91A0-4D4F-84CB-A74D63EB4C3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{CF5894FC-91A0-4D4F-84CB-A74D63EB4C3B}</c15:txfldGUID>
                      <c15:f>Sheet1!$CF$24</c15:f>
                      <c15:dlblFieldTableCache>
                        <c:ptCount val="1"/>
                        <c:pt idx="0">
                          <c:v>Reopening: cafes and restaurants</c:v>
                        </c:pt>
                      </c15:dlblFieldTableCache>
                    </c15:dlblFTEntry>
                  </c15:dlblFieldTable>
                  <c15:showDataLabelsRange val="0"/>
                </c:ext>
                <c:ext xmlns:c16="http://schemas.microsoft.com/office/drawing/2014/chart" uri="{C3380CC4-5D6E-409C-BE32-E72D297353CC}">
                  <c16:uniqueId val="{00000008-7863-4A68-BE09-D962F19E8E85}"/>
                </c:ext>
              </c:extLst>
            </c:dLbl>
            <c:dLbl>
              <c:idx val="15"/>
              <c:layout>
                <c:manualLayout>
                  <c:x val="-5.7727188760452797E-2"/>
                  <c:y val="0.1602877896043361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3ED543D-8F62-40BB-A0B6-0BFB68B0E47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{63ED543D-8F62-40BB-A0B6-0BFB68B0E47E}</c15:txfldGUID>
                      <c15:f>Sheet1!$CF$29</c15:f>
                      <c15:dlblFieldTableCache>
                        <c:ptCount val="1"/>
                        <c:pt idx="0">
                          <c:v>Some international travel restrictions lifted</c:v>
                        </c:pt>
                      </c15:dlblFieldTableCache>
                    </c15:dlblFTEntry>
                  </c15:dlblFieldTable>
                  <c15:showDataLabelsRange val="0"/>
                </c:ext>
                <c:ext xmlns:c16="http://schemas.microsoft.com/office/drawing/2014/chart" uri="{C3380CC4-5D6E-409C-BE32-E72D297353CC}">
                  <c16:uniqueId val="{00000009-7863-4A68-BE09-D962F19E8E85}"/>
                </c:ext>
              </c:extLst>
            </c:dLbl>
            <c:dLbl>
              <c:idx val="17"/>
              <c:layout>
                <c:manualLayout>
                  <c:x val="-1.2456528871391075E-2"/>
                  <c:y val="0.1477776868800490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DE4E638-250B-45D0-926E-2DDF2FA2329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{BDE4E638-250B-45D0-926E-2DDF2FA23297}</c15:txfldGUID>
                      <c15:f>Sheet1!$CF$31</c15:f>
                      <c15:dlblFieldTableCache>
                        <c:ptCount val="1"/>
                        <c:pt idx="0">
                          <c:v>School holiday June 25-August 7</c:v>
                        </c:pt>
                      </c15:dlblFieldTableCache>
                    </c15:dlblFTEntry>
                  </c15:dlblFieldTable>
                  <c15:showDataLabelsRange val="0"/>
                </c:ext>
                <c:ext xmlns:c16="http://schemas.microsoft.com/office/drawing/2014/chart" uri="{C3380CC4-5D6E-409C-BE32-E72D297353CC}">
                  <c16:uniqueId val="{0000000A-7863-4A68-BE09-D962F19E8E85}"/>
                </c:ext>
              </c:extLst>
            </c:dLbl>
            <c:dLbl>
              <c:idx val="23"/>
              <c:layout>
                <c:manualLayout>
                  <c:x val="-2.3148148148148234E-2"/>
                  <c:y val="9.3506493506493454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DEB23FA-5353-45DC-957B-CA55B4AB101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{7DEB23FA-5353-45DC-957B-CA55B4AB1015}</c15:txfldGUID>
                      <c15:f>Sheet1!$CF$37</c15:f>
                      <c15:dlblFieldTableCache>
                        <c:ptCount val="1"/>
                        <c:pt idx="0">
                          <c:v>Schools restart</c:v>
                        </c:pt>
                      </c15:dlblFieldTableCache>
                    </c15:dlblFTEntry>
                  </c15:dlblFieldTable>
                  <c15:showDataLabelsRange val="0"/>
                </c:ext>
                <c:ext xmlns:c16="http://schemas.microsoft.com/office/drawing/2014/chart" uri="{C3380CC4-5D6E-409C-BE32-E72D297353CC}">
                  <c16:uniqueId val="{0000000B-7863-4A68-BE09-D962F19E8E85}"/>
                </c:ext>
              </c:extLst>
            </c:dLbl>
            <c:dLbl>
              <c:idx val="31"/>
              <c:layout>
                <c:manualLayout>
                  <c:x val="-8.2805728730159581E-2"/>
                  <c:y val="0.2015046497883083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5AD7BA6-162B-43D2-BB7C-9C1C5D15B5F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{F5AD7BA6-162B-43D2-BB7C-9C1C5D15B5F2}</c15:txfldGUID>
                      <c15:f>Sheet1!$CF$45</c15:f>
                      <c15:dlblFieldTableCache>
                        <c:ptCount val="1"/>
                        <c:pt idx="0">
                          <c:v>City designated as hotspot: Curfew and other restrictions</c:v>
                        </c:pt>
                      </c15:dlblFieldTableCache>
                    </c15:dlblFTEntry>
                  </c15:dlblFieldTable>
                  <c15:showDataLabelsRange val="0"/>
                </c:ext>
                <c:ext xmlns:c16="http://schemas.microsoft.com/office/drawing/2014/chart" uri="{C3380CC4-5D6E-409C-BE32-E72D297353CC}">
                  <c16:uniqueId val="{0000000C-7863-4A68-BE09-D962F19E8E85}"/>
                </c:ext>
              </c:extLst>
            </c:dLbl>
            <c:dLbl>
              <c:idx val="41"/>
              <c:layout>
                <c:manualLayout>
                  <c:x val="-4.8245614035087883E-2"/>
                  <c:y val="0.1144912782888115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0C0D0B3-25E9-4984-B64C-E8D1CBFDA7D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{B0C0D0B3-25E9-4984-B64C-E8D1CBFDA7DB}</c15:txfldGUID>
                      <c15:f>Sheet1!$CF$55</c15:f>
                      <c15:dlblFieldTableCache>
                        <c:ptCount val="1"/>
                        <c:pt idx="0">
                          <c:v>Lockdown, non-essential shops and schools closed</c:v>
                        </c:pt>
                      </c15:dlblFieldTableCache>
                    </c15:dlblFTEntry>
                  </c15:dlblFieldTable>
                  <c15:showDataLabelsRange val="0"/>
                </c:ext>
                <c:ext xmlns:c16="http://schemas.microsoft.com/office/drawing/2014/chart" uri="{C3380CC4-5D6E-409C-BE32-E72D297353CC}">
                  <c16:uniqueId val="{0000000D-7863-4A68-BE09-D962F19E8E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Sheet1!$CE$14:$CE$58</c:f>
              <c:numCache>
                <c:formatCode>0%</c:formatCode>
                <c:ptCount val="45"/>
                <c:pt idx="0">
                  <c:v>0.82688863023179482</c:v>
                </c:pt>
                <c:pt idx="1">
                  <c:v>0.73058550918478637</c:v>
                </c:pt>
                <c:pt idx="2">
                  <c:v>0.33448833575853881</c:v>
                </c:pt>
                <c:pt idx="3">
                  <c:v>0.16835684691355399</c:v>
                </c:pt>
                <c:pt idx="4">
                  <c:v>0.22268735386100338</c:v>
                </c:pt>
                <c:pt idx="5">
                  <c:v>0.20802490693458592</c:v>
                </c:pt>
                <c:pt idx="6">
                  <c:v>0.1850490693162628</c:v>
                </c:pt>
                <c:pt idx="7">
                  <c:v>0.21645161578176086</c:v>
                </c:pt>
                <c:pt idx="8">
                  <c:v>0.26660857123319437</c:v>
                </c:pt>
                <c:pt idx="9">
                  <c:v>0.32111860742568604</c:v>
                </c:pt>
                <c:pt idx="10">
                  <c:v>0.39344193801634386</c:v>
                </c:pt>
                <c:pt idx="11">
                  <c:v>0.40749257065126149</c:v>
                </c:pt>
                <c:pt idx="12">
                  <c:v>0.45137265961629619</c:v>
                </c:pt>
                <c:pt idx="13">
                  <c:v>0.46106348609235209</c:v>
                </c:pt>
                <c:pt idx="14">
                  <c:v>0.49088168456836517</c:v>
                </c:pt>
                <c:pt idx="15">
                  <c:v>0.51680236798066082</c:v>
                </c:pt>
                <c:pt idx="16">
                  <c:v>0.50336774483281377</c:v>
                </c:pt>
                <c:pt idx="17">
                  <c:v>0.6424412277340581</c:v>
                </c:pt>
                <c:pt idx="18">
                  <c:v>0.6878301643464827</c:v>
                </c:pt>
                <c:pt idx="19">
                  <c:v>0.71585514156519714</c:v>
                </c:pt>
                <c:pt idx="20">
                  <c:v>0.63815931368304291</c:v>
                </c:pt>
                <c:pt idx="21">
                  <c:v>0.53583017225625929</c:v>
                </c:pt>
                <c:pt idx="22">
                  <c:v>0.6924585415786727</c:v>
                </c:pt>
                <c:pt idx="23">
                  <c:v>0.67309528677496544</c:v>
                </c:pt>
                <c:pt idx="24">
                  <c:v>0.65183790387755913</c:v>
                </c:pt>
                <c:pt idx="25">
                  <c:v>0.60151677250694158</c:v>
                </c:pt>
                <c:pt idx="26">
                  <c:v>0.65254164829443084</c:v>
                </c:pt>
                <c:pt idx="27">
                  <c:v>0.69193933076110226</c:v>
                </c:pt>
                <c:pt idx="28">
                  <c:v>0.65957628713358241</c:v>
                </c:pt>
                <c:pt idx="29">
                  <c:v>0.62361778343267915</c:v>
                </c:pt>
                <c:pt idx="30">
                  <c:v>0.64590550860823304</c:v>
                </c:pt>
                <c:pt idx="31">
                  <c:v>0.64833110465829769</c:v>
                </c:pt>
                <c:pt idx="32">
                  <c:v>0.55407790242692967</c:v>
                </c:pt>
                <c:pt idx="33">
                  <c:v>0.52615011745854734</c:v>
                </c:pt>
                <c:pt idx="34">
                  <c:v>0.58371883449189643</c:v>
                </c:pt>
                <c:pt idx="35">
                  <c:v>0.55351017837462746</c:v>
                </c:pt>
                <c:pt idx="36">
                  <c:v>0.51065353770513677</c:v>
                </c:pt>
                <c:pt idx="37">
                  <c:v>0.50600000000000001</c:v>
                </c:pt>
                <c:pt idx="38">
                  <c:v>0.47499999999999998</c:v>
                </c:pt>
                <c:pt idx="39">
                  <c:v>0.51700000000000002</c:v>
                </c:pt>
                <c:pt idx="40">
                  <c:v>0.495</c:v>
                </c:pt>
                <c:pt idx="41">
                  <c:v>0.38100000000000001</c:v>
                </c:pt>
                <c:pt idx="42">
                  <c:v>0.34599999999999997</c:v>
                </c:pt>
                <c:pt idx="43">
                  <c:v>0.33900000000000002</c:v>
                </c:pt>
                <c:pt idx="44">
                  <c:v>0.35</c:v>
                </c:pt>
              </c:numCache>
            </c:numRef>
          </c:val>
          <c:smooth val="0"/>
          <c:extLst>
            <c:ext xmlns:c16="http://schemas.microsoft.com/office/drawing/2014/chart" uri="{C3380CC4-5D6E-409C-BE32-E72D297353CC}">
              <c16:uniqueId val="{0000000E-7863-4A68-BE09-D962F19E8E85}"/>
            </c:ext>
          </c:extLst>
        </c:ser>
        <c:dLbls>
          <c:showLegendKey val="0"/>
          <c:showVal val="0"/>
          <c:showCatName val="0"/>
          <c:showSerName val="0"/>
          <c:showPercent val="0"/>
          <c:showBubbleSize val="0"/>
        </c:dLbls>
        <c:marker val="1"/>
        <c:smooth val="0"/>
        <c:axId val="-1310075552"/>
        <c:axId val="-1270764752"/>
        <c:extLst>
          <c:ext xmlns:c15="http://schemas.microsoft.com/office/drawing/2012/chart" uri="{02D57815-91ED-43cb-92C2-25804820EDAC}">
            <c15:filteredLineSeries>
              <c15:ser>
                <c:idx val="0"/>
                <c:order val="0"/>
                <c:tx>
                  <c:strRef>
                    <c:extLst>
                      <c:ext uri="{02D57815-91ED-43cb-92C2-25804820EDAC}">
                        <c15:formulaRef>
                          <c15:sqref>Sheet1!$CB$4</c15:sqref>
                        </c15:formulaRef>
                      </c:ext>
                    </c:extLst>
                    <c:strCache>
                      <c:ptCount val="1"/>
                      <c:pt idx="0">
                        <c:v>Total BVG ridership</c:v>
                      </c:pt>
                    </c:strCache>
                  </c:strRef>
                </c:tx>
                <c:spPr>
                  <a:ln w="38100" cap="rnd">
                    <a:solidFill>
                      <a:srgbClr val="831240"/>
                    </a:solidFill>
                    <a:round/>
                  </a:ln>
                  <a:effectLst/>
                </c:spPr>
                <c:marker>
                  <c:symbol val="circle"/>
                  <c:size val="10"/>
                  <c:spPr>
                    <a:solidFill>
                      <a:srgbClr val="831240"/>
                    </a:solidFill>
                    <a:ln w="9525">
                      <a:noFill/>
                    </a:ln>
                    <a:effectLst/>
                  </c:spPr>
                </c:marker>
                <c:dLbls>
                  <c:dLbl>
                    <c:idx val="1"/>
                    <c:tx>
                      <c:rich>
                        <a:bodyPr/>
                        <a:lstStyle/>
                        <a:p>
                          <a:fld id="{2703CA43-D9B3-4C9F-8CF6-37D09B3DA55E}"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{2703CA43-D9B3-4C9F-8CF6-37D09B3DA55E}</c15:txfldGUID>
                            <c15:f>Sheet1!$CF$15</c15:f>
                            <c15:dlblFieldTableCache>
                              <c:ptCount val="1"/>
                              <c:pt idx="0">
                                <c:v>Large events cancelled</c:v>
                              </c:pt>
                            </c15:dlblFieldTableCache>
                          </c15:dlblFTEntry>
                        </c15:dlblFieldTable>
                        <c15:showDataLabelsRange val="0"/>
                      </c:ext>
                      <c:ext xmlns:c16="http://schemas.microsoft.com/office/drawing/2014/chart" uri="{C3380CC4-5D6E-409C-BE32-E72D297353CC}">
                        <c16:uniqueId val="{00000011-7863-4A68-BE09-D962F19E8E85}"/>
                      </c:ext>
                    </c:extLst>
                  </c:dLbl>
                  <c:dLbl>
                    <c:idx val="7"/>
                    <c:layout>
                      <c:manualLayout>
                        <c:x val="-0.13709982794013115"/>
                        <c:y val="-0.21798527382145033"/>
                      </c:manualLayout>
                    </c:layout>
                    <c:tx>
                      <c:rich>
                        <a:bodyPr/>
                        <a:lstStyle/>
                        <a:p>
                          <a:fld id="{A307A6AB-01BE-48CF-BEB4-F5F56E35FEC0}"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{A307A6AB-01BE-48CF-BEB4-F5F56E35FEC0}</c15:txfldGUID>
                            <c15:f>Sheet1!$CF$21</c15:f>
                            <c15:dlblFieldTableCache>
                              <c:ptCount val="1"/>
                              <c:pt idx="0">
                                <c:v>Reopening: small shops and schools</c:v>
                              </c:pt>
                            </c15:dlblFieldTableCache>
                          </c15:dlblFTEntry>
                        </c15:dlblFieldTable>
                        <c15:showDataLabelsRange val="0"/>
                      </c:ext>
                      <c:ext xmlns:c16="http://schemas.microsoft.com/office/drawing/2014/chart" uri="{C3380CC4-5D6E-409C-BE32-E72D297353CC}">
                        <c16:uniqueId val="{00000012-7863-4A68-BE09-D962F19E8E85}"/>
                      </c:ext>
                    </c:extLst>
                  </c:dLbl>
                  <c:dLbl>
                    <c:idx val="9"/>
                    <c:layout>
                      <c:manualLayout>
                        <c:x val="-3.9548027290422443E-2"/>
                        <c:y val="-0.13790905078499918"/>
                      </c:manualLayout>
                    </c:layout>
                    <c:tx>
                      <c:rich>
                        <a:bodyPr/>
                        <a:lstStyle/>
                        <a:p>
                          <a:fld id="{5194B937-0590-4F4F-BFA1-17E1803538E3}"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{5194B937-0590-4F4F-BFA1-17E1803538E3}</c15:txfldGUID>
                            <c15:f>Sheet1!$CF$23</c15:f>
                            <c15:dlblFieldTableCache>
                              <c:ptCount val="1"/>
                              <c:pt idx="0">
                                <c:v>Reopening: all shops, museums</c:v>
                              </c:pt>
                            </c15:dlblFieldTableCache>
                          </c15:dlblFTEntry>
                        </c15:dlblFieldTable>
                        <c15:showDataLabelsRange val="0"/>
                      </c:ext>
                      <c:ext xmlns:c16="http://schemas.microsoft.com/office/drawing/2014/chart" uri="{C3380CC4-5D6E-409C-BE32-E72D297353CC}">
                        <c16:uniqueId val="{00000013-7863-4A68-BE09-D962F19E8E85}"/>
                      </c:ext>
                    </c:extLst>
                  </c:dLbl>
                  <c:dLbl>
                    <c:idx val="15"/>
                    <c:layout>
                      <c:manualLayout>
                        <c:x val="-0.2198694438857309"/>
                        <c:y val="-0.19234534752520344"/>
                      </c:manualLayout>
                    </c:layout>
                    <c:tx>
                      <c:rich>
                        <a:bodyPr/>
                        <a:lstStyle/>
                        <a:p>
                          <a:fld id="{7A0188EA-1A56-42EE-B6E9-5C47158A6EAF}"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{7A0188EA-1A56-42EE-B6E9-5C47158A6EAF}</c15:txfldGUID>
                            <c15:f>Sheet1!$CF$29</c15:f>
                            <c15:dlblFieldTableCache>
                              <c:ptCount val="1"/>
                              <c:pt idx="0">
                                <c:v>Some international travel restrictions lifted</c:v>
                              </c:pt>
                            </c15:dlblFieldTableCache>
                          </c15:dlblFTEntry>
                        </c15:dlblFieldTable>
                        <c15:showDataLabelsRange val="0"/>
                      </c:ext>
                      <c:ext xmlns:c16="http://schemas.microsoft.com/office/drawing/2014/chart" uri="{C3380CC4-5D6E-409C-BE32-E72D297353CC}">
                        <c16:uniqueId val="{00000014-7863-4A68-BE09-D962F19E8E85}"/>
                      </c:ext>
                    </c:extLst>
                  </c:dLbl>
                  <c:dLbl>
                    <c:idx val="16"/>
                    <c:layout>
                      <c:manualLayout>
                        <c:x val="1.9763545517818417E-2"/>
                        <c:y val="0.16486744073588855"/>
                      </c:manualLayout>
                    </c:layout>
                    <c:tx>
                      <c:rich>
                        <a:bodyPr/>
                        <a:lstStyle/>
                        <a:p>
                          <a:fld id="{BF6143AE-12C5-44D1-B99B-A09D5633F664}"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{BF6143AE-12C5-44D1-B99B-A09D5633F664}</c15:txfldGUID>
                            <c15:f>Sheet1!$CF$30</c15:f>
                            <c15:dlblFieldTableCache>
                              <c:ptCount val="1"/>
                              <c:pt idx="0">
                                <c:v>Daycare centres open, most contact restrictions lifted</c:v>
                              </c:pt>
                            </c15:dlblFieldTableCache>
                          </c15:dlblFTEntry>
                        </c15:dlblFieldTable>
                        <c15:showDataLabelsRange val="0"/>
                      </c:ext>
                      <c:ext xmlns:c16="http://schemas.microsoft.com/office/drawing/2014/chart" uri="{C3380CC4-5D6E-409C-BE32-E72D297353CC}">
                        <c16:uniqueId val="{00000015-7863-4A68-BE09-D962F19E8E85}"/>
                      </c:ext>
                    </c:extLst>
                  </c:dLbl>
                  <c:dLbl>
                    <c:idx val="17"/>
                    <c:layout>
                      <c:manualLayout>
                        <c:x val="-7.41132956918195E-2"/>
                        <c:y val="-0.18776569639365095"/>
                      </c:manualLayout>
                    </c:layout>
                    <c:tx>
                      <c:rich>
                        <a:bodyPr/>
                        <a:lstStyle/>
                        <a:p>
                          <a:fld id="{C0E00B31-2758-4D42-98E0-0F042880D221}"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{C0E00B31-2758-4D42-98E0-0F042880D221}</c15:txfldGUID>
                            <c15:f>Sheet1!$CF$31</c15:f>
                            <c15:dlblFieldTableCache>
                              <c:ptCount val="1"/>
                              <c:pt idx="0">
                                <c:v>School holiday June 25-August 7</c:v>
                              </c:pt>
                            </c15:dlblFieldTableCache>
                          </c15:dlblFTEntry>
                        </c15:dlblFieldTable>
                        <c15:showDataLabelsRange val="0"/>
                      </c:ext>
                      <c:ext xmlns:c16="http://schemas.microsoft.com/office/drawing/2014/chart" uri="{C3380CC4-5D6E-409C-BE32-E72D297353CC}">
                        <c16:uniqueId val="{00000016-7863-4A68-BE09-D962F19E8E85}"/>
                      </c:ext>
                    </c:extLst>
                  </c:dLbl>
                  <c:dLbl>
                    <c:idx val="18"/>
                    <c:tx>
                      <c:rich>
                        <a:bodyPr/>
                        <a:lstStyle/>
                        <a:p>
                          <a:fld id="{04DB31A6-FF86-4FCF-80D7-584AD44A0EAB}" type="CELLREF">
                            <a:rPr lang="en-US"/>
                            <a:pPr/>
                            <a:t>[CELLREF]</a:t>
                          </a:fld>
                          <a:endParaRPr lang="en-BE"/>
                        </a:p>
                      </c:rich>
                    </c:tx>
                    <c:showLegendKey val="0"/>
                    <c:showVal val="1"/>
                    <c:showCatName val="0"/>
                    <c:showSerName val="0"/>
                    <c:showPercent val="0"/>
                    <c:showBubbleSize val="0"/>
                    <c:extLst>
                      <c:ext uri="{CE6537A1-D6FC-4f65-9D91-7224C49458BB}">
                        <c15:dlblFieldTable>
                          <c15:dlblFTEntry>
                            <c15:txfldGUID>{04DB31A6-FF86-4FCF-80D7-584AD44A0EAB}</c15:txfldGUID>
                            <c15:f>Sheet1!$CF$32</c15:f>
                            <c15:dlblFieldTableCache>
                              <c:ptCount val="1"/>
                              <c:pt idx="0">
                                <c:v>BVG introduces contractual penalty for passengers not wearing face coverings.</c:v>
                              </c:pt>
                            </c15:dlblFieldTableCache>
                          </c15:dlblFTEntry>
                        </c15:dlblFieldTable>
                        <c15:showDataLabelsRange val="0"/>
                      </c:ext>
                      <c:ext xmlns:c16="http://schemas.microsoft.com/office/drawing/2014/chart" uri="{C3380CC4-5D6E-409C-BE32-E72D297353CC}">
                        <c16:uniqueId val="{00000017-7863-4A68-BE09-D962F19E8E8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uri="{CE6537A1-D6FC-4f65-9D91-7224C49458BB}">
                      <c15:spPr xmlns:c15="http://schemas.microsoft.com/office/drawing/2012/chart">
                        <a:prstGeom prst="wedgeRoundRectCallout">
                          <a:avLst/>
                        </a:prstGeom>
                        <a:noFill/>
                        <a:ln>
                          <a:noFill/>
                        </a:ln>
                      </c15:spPr>
                      <c15:showLeaderLines val="0"/>
                    </c:ext>
                  </c:extLst>
                </c:dLbls>
                <c:cat>
                  <c:strRef>
                    <c:extLst>
                      <c:ext uri="{02D57815-91ED-43cb-92C2-25804820EDAC}">
                        <c15:formulaRef>
                          <c15:sqref>Sheet1!$C$14:$C$58</c15:sqref>
                        </c15:formulaRef>
                      </c:ext>
                    </c:extLst>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extLst>
                      <c:ext uri="{02D57815-91ED-43cb-92C2-25804820EDAC}">
                        <c15:formulaRef>
                          <c15:sqref>Sheet1!$CB$14:$CB$39</c15:sqref>
                        </c15:formulaRef>
                      </c:ext>
                    </c:extLst>
                    <c:numCache>
                      <c:formatCode>0%</c:formatCode>
                      <c:ptCount val="26"/>
                      <c:pt idx="0">
                        <c:v>0.874176079907107</c:v>
                      </c:pt>
                      <c:pt idx="1">
                        <c:v>0.76957610502975982</c:v>
                      </c:pt>
                      <c:pt idx="2">
                        <c:v>0.35731609856525842</c:v>
                      </c:pt>
                      <c:pt idx="3">
                        <c:v>0.20694182922334919</c:v>
                      </c:pt>
                      <c:pt idx="4">
                        <c:v>0.25761028832383925</c:v>
                      </c:pt>
                      <c:pt idx="5">
                        <c:v>0.26497128389474939</c:v>
                      </c:pt>
                      <c:pt idx="6">
                        <c:v>0.25533797125236346</c:v>
                      </c:pt>
                      <c:pt idx="7">
                        <c:v>0.28093017393313557</c:v>
                      </c:pt>
                      <c:pt idx="8">
                        <c:v>0.32456569974719046</c:v>
                      </c:pt>
                      <c:pt idx="9">
                        <c:v>0.39637471752026798</c:v>
                      </c:pt>
                      <c:pt idx="10">
                        <c:v>0.44383194950831817</c:v>
                      </c:pt>
                      <c:pt idx="11">
                        <c:v>0.46452433285946715</c:v>
                      </c:pt>
                      <c:pt idx="12">
                        <c:v>0.48357838015139415</c:v>
                      </c:pt>
                      <c:pt idx="13">
                        <c:v>0.52124990755186817</c:v>
                      </c:pt>
                      <c:pt idx="14">
                        <c:v>0.54853693857360108</c:v>
                      </c:pt>
                      <c:pt idx="15">
                        <c:v>0.56270871090512931</c:v>
                      </c:pt>
                      <c:pt idx="16">
                        <c:v>0.55628846279293509</c:v>
                      </c:pt>
                      <c:pt idx="17">
                        <c:v>0.7029807403852455</c:v>
                      </c:pt>
                      <c:pt idx="18">
                        <c:v>0.71176503679516856</c:v>
                      </c:pt>
                      <c:pt idx="19">
                        <c:v>0.74455410615770645</c:v>
                      </c:pt>
                      <c:pt idx="20">
                        <c:v>0.68928074347633805</c:v>
                      </c:pt>
                      <c:pt idx="21">
                        <c:v>0.640873416994442</c:v>
                      </c:pt>
                      <c:pt idx="22">
                        <c:v>0.73486059508138268</c:v>
                      </c:pt>
                      <c:pt idx="23">
                        <c:v>0.69572598258021146</c:v>
                      </c:pt>
                      <c:pt idx="24">
                        <c:v>0.68311908912829222</c:v>
                      </c:pt>
                      <c:pt idx="25">
                        <c:v>0.65930942917278945</c:v>
                      </c:pt>
                    </c:numCache>
                  </c:numRef>
                </c:val>
                <c:smooth val="0"/>
                <c:extLst>
                  <c:ext xmlns:c16="http://schemas.microsoft.com/office/drawing/2014/chart" uri="{C3380CC4-5D6E-409C-BE32-E72D297353CC}">
                    <c16:uniqueId val="{00000018-7863-4A68-BE09-D962F19E8E85}"/>
                  </c:ext>
                </c:extLst>
              </c15:ser>
            </c15:filteredLineSeries>
          </c:ext>
        </c:extLst>
      </c:lineChart>
      <c:lineChart>
        <c:grouping val="standard"/>
        <c:varyColors val="0"/>
        <c:ser>
          <c:idx val="2"/>
          <c:order val="4"/>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5.1717793088363953E-2"/>
                  <c:y val="-0.330759586869823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4426D111-028E-4313-B905-89A42FB55A21}"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{4426D111-028E-4313-B905-89A42FB55A21}</c15:txfldGUID>
                      <c15:f>Sheet1!$CF$59</c15:f>
                      <c15:dlblFieldTableCache>
                        <c:ptCount val="1"/>
                        <c:pt idx="0">
                          <c:v>21 Jan: 69K doses administered in Land Berlin</c:v>
                        </c:pt>
                      </c15:dlblFieldTableCache>
                    </c15:dlblFTEntry>
                  </c15:dlblFieldTable>
                  <c15:showDataLabelsRange val="0"/>
                </c:ext>
                <c:ext xmlns:c16="http://schemas.microsoft.com/office/drawing/2014/chart" uri="{C3380CC4-5D6E-409C-BE32-E72D297353CC}">
                  <c16:uniqueId val="{0000000F-7863-4A68-BE09-D962F19E8E85}"/>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epidemiological'!$S$14:$S$59</c:f>
              <c:numCache>
                <c:formatCode>General</c:formatCode>
                <c:ptCount val="46"/>
                <c:pt idx="7">
                  <c:v>11.763054463784391</c:v>
                </c:pt>
                <c:pt idx="8">
                  <c:v>10.106681639528356</c:v>
                </c:pt>
                <c:pt idx="9">
                  <c:v>7.3834924199887704</c:v>
                </c:pt>
                <c:pt idx="10">
                  <c:v>5.2498596294216737</c:v>
                </c:pt>
                <c:pt idx="11">
                  <c:v>5.2498596294216737</c:v>
                </c:pt>
                <c:pt idx="12">
                  <c:v>4.8848961257720385</c:v>
                </c:pt>
                <c:pt idx="13">
                  <c:v>5.6148231330713081</c:v>
                </c:pt>
                <c:pt idx="14">
                  <c:v>8.5906793935991015</c:v>
                </c:pt>
                <c:pt idx="15">
                  <c:v>14.345873104997192</c:v>
                </c:pt>
                <c:pt idx="16">
                  <c:v>9.6294216732172941</c:v>
                </c:pt>
                <c:pt idx="17">
                  <c:v>7.7203818079730491</c:v>
                </c:pt>
                <c:pt idx="18">
                  <c:v>5.2498596294216737</c:v>
                </c:pt>
                <c:pt idx="19">
                  <c:v>3.9584503088152725</c:v>
                </c:pt>
                <c:pt idx="20">
                  <c:v>6.2324536777091524</c:v>
                </c:pt>
                <c:pt idx="21">
                  <c:v>9.1802358225715892</c:v>
                </c:pt>
                <c:pt idx="22">
                  <c:v>10.387422796181919</c:v>
                </c:pt>
                <c:pt idx="23">
                  <c:v>15.553060078607524</c:v>
                </c:pt>
                <c:pt idx="24">
                  <c:v>13.363279056709715</c:v>
                </c:pt>
                <c:pt idx="25">
                  <c:v>12.942167321729366</c:v>
                </c:pt>
                <c:pt idx="26">
                  <c:v>15.103874227961818</c:v>
                </c:pt>
                <c:pt idx="27">
                  <c:v>15.216170690623247</c:v>
                </c:pt>
                <c:pt idx="28">
                  <c:v>23.582257158899495</c:v>
                </c:pt>
                <c:pt idx="29">
                  <c:v>30.516563728242559</c:v>
                </c:pt>
                <c:pt idx="30">
                  <c:v>40.763615946097701</c:v>
                </c:pt>
                <c:pt idx="31">
                  <c:v>68.163952835485674</c:v>
                </c:pt>
                <c:pt idx="32">
                  <c:v>94.132509825940488</c:v>
                </c:pt>
                <c:pt idx="33">
                  <c:v>130.96574957888828</c:v>
                </c:pt>
                <c:pt idx="34">
                  <c:v>182.45367770915217</c:v>
                </c:pt>
                <c:pt idx="35">
                  <c:v>197.3048848961258</c:v>
                </c:pt>
                <c:pt idx="36">
                  <c:v>226.75463222908476</c:v>
                </c:pt>
                <c:pt idx="37">
                  <c:v>247.24873666479505</c:v>
                </c:pt>
                <c:pt idx="38">
                  <c:v>216.61987647389108</c:v>
                </c:pt>
                <c:pt idx="39">
                  <c:v>202.77933745087032</c:v>
                </c:pt>
                <c:pt idx="40">
                  <c:v>206.48512071869737</c:v>
                </c:pt>
                <c:pt idx="41">
                  <c:v>232.42560359348681</c:v>
                </c:pt>
                <c:pt idx="42">
                  <c:v>188.93879842784952</c:v>
                </c:pt>
                <c:pt idx="43">
                  <c:v>139.19146546883772</c:v>
                </c:pt>
                <c:pt idx="44">
                  <c:v>208.64682762492984</c:v>
                </c:pt>
                <c:pt idx="45">
                  <c:v>177.40033688938797</c:v>
                </c:pt>
              </c:numCache>
            </c:numRef>
          </c:val>
          <c:smooth val="0"/>
          <c:extLst>
            <c:ext xmlns:c16="http://schemas.microsoft.com/office/drawing/2014/chart" uri="{C3380CC4-5D6E-409C-BE32-E72D297353CC}">
              <c16:uniqueId val="{00000010-7863-4A68-BE09-D962F19E8E85}"/>
            </c:ext>
          </c:extLst>
        </c:ser>
        <c:dLbls>
          <c:showLegendKey val="0"/>
          <c:showVal val="0"/>
          <c:showCatName val="0"/>
          <c:showSerName val="0"/>
          <c:showPercent val="0"/>
          <c:showBubbleSize val="0"/>
        </c:dLbls>
        <c:marker val="1"/>
        <c:smooth val="0"/>
        <c:axId val="795983136"/>
        <c:axId val="767405864"/>
      </c:lineChart>
      <c:catAx>
        <c:axId val="-131007555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0764752"/>
        <c:crosses val="autoZero"/>
        <c:auto val="1"/>
        <c:lblAlgn val="ctr"/>
        <c:lblOffset val="100"/>
        <c:noMultiLvlLbl val="0"/>
      </c:catAx>
      <c:valAx>
        <c:axId val="-1270764752"/>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5552"/>
        <c:crosses val="autoZero"/>
        <c:crossBetween val="midCat"/>
      </c:valAx>
      <c:valAx>
        <c:axId val="7674058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95983136"/>
        <c:crosses val="max"/>
        <c:crossBetween val="between"/>
      </c:valAx>
      <c:catAx>
        <c:axId val="795983136"/>
        <c:scaling>
          <c:orientation val="minMax"/>
        </c:scaling>
        <c:delete val="1"/>
        <c:axPos val="b"/>
        <c:majorTickMark val="out"/>
        <c:minorTickMark val="none"/>
        <c:tickLblPos val="nextTo"/>
        <c:crossAx val="767405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Frankfurt, Germany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Sheet1!$CX$4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Pt>
            <c:idx val="1"/>
            <c:marker>
              <c:symbol val="none"/>
            </c:marker>
            <c:bubble3D val="0"/>
            <c:spPr>
              <a:ln w="38100" cap="rnd">
                <a:solidFill>
                  <a:srgbClr val="F07F31"/>
                </a:solidFill>
                <a:prstDash val="sysDot"/>
                <a:round/>
              </a:ln>
              <a:effectLst/>
            </c:spPr>
            <c:extLst>
              <c:ext xmlns:c16="http://schemas.microsoft.com/office/drawing/2014/chart" uri="{C3380CC4-5D6E-409C-BE32-E72D297353CC}">
                <c16:uniqueId val="{00000001-FF47-4563-9B6F-F33D4F4D0C14}"/>
              </c:ext>
            </c:extLst>
          </c:dPt>
          <c:dPt>
            <c:idx val="2"/>
            <c:marker>
              <c:symbol val="none"/>
            </c:marker>
            <c:bubble3D val="0"/>
            <c:spPr>
              <a:ln w="38100" cap="rnd">
                <a:solidFill>
                  <a:srgbClr val="F07F31"/>
                </a:solidFill>
                <a:prstDash val="sysDot"/>
                <a:round/>
              </a:ln>
              <a:effectLst/>
            </c:spPr>
            <c:extLst>
              <c:ext xmlns:c16="http://schemas.microsoft.com/office/drawing/2014/chart" uri="{C3380CC4-5D6E-409C-BE32-E72D297353CC}">
                <c16:uniqueId val="{00000003-FF47-4563-9B6F-F33D4F4D0C14}"/>
              </c:ext>
            </c:extLst>
          </c:dPt>
          <c:dPt>
            <c:idx val="3"/>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5-FF47-4563-9B6F-F33D4F4D0C14}"/>
              </c:ext>
            </c:extLst>
          </c:dPt>
          <c:dLbls>
            <c:dLbl>
              <c:idx val="7"/>
              <c:layout>
                <c:manualLayout>
                  <c:x val="-4.1170895304753572E-3"/>
                  <c:y val="9.909581756825841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E581DC8-B579-4D43-A586-63605E49CF2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{EE581DC8-B579-4D43-A586-63605E49CF20}</c15:txfldGUID>
                      <c15:f>Sheet1!$DA$22</c15:f>
                      <c15:dlblFieldTableCache>
                        <c:ptCount val="1"/>
                        <c:pt idx="0">
                          <c:v>Masks mandatory on public transport</c:v>
                        </c:pt>
                      </c15:dlblFieldTableCache>
                    </c15:dlblFTEntry>
                  </c15:dlblFieldTable>
                  <c15:showDataLabelsRange val="0"/>
                </c:ext>
                <c:ext xmlns:c16="http://schemas.microsoft.com/office/drawing/2014/chart" uri="{C3380CC4-5D6E-409C-BE32-E72D297353CC}">
                  <c16:uniqueId val="{00000006-FF47-4563-9B6F-F33D4F4D0C14}"/>
                </c:ext>
              </c:extLst>
            </c:dLbl>
            <c:dLbl>
              <c:idx val="34"/>
              <c:layout>
                <c:manualLayout>
                  <c:x val="-2.5973406969962087E-2"/>
                  <c:y val="-0.2120951017486450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874CF81-2630-4FAC-83E5-F352F60C5AE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{A874CF81-2630-4FAC-83E5-F352F60C5AEF}</c15:txfldGUID>
                      <c15:f>Sheet1!$DA$49</c15:f>
                      <c15:dlblFieldTableCache>
                        <c:ptCount val="1"/>
                        <c:pt idx="0">
                          <c:v>Restaurants, bars, culture and leisure facilities closed, number of contacts reduced</c:v>
                        </c:pt>
                      </c15:dlblFieldTableCache>
                    </c15:dlblFTEntry>
                  </c15:dlblFieldTable>
                  <c15:showDataLabelsRange val="0"/>
                </c:ext>
                <c:ext xmlns:c16="http://schemas.microsoft.com/office/drawing/2014/chart" uri="{C3380CC4-5D6E-409C-BE32-E72D297353CC}">
                  <c16:uniqueId val="{00000007-FF47-4563-9B6F-F33D4F4D0C1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Sheet1!$C$15:$C$52</c:f>
              <c:numCache>
                <c:formatCode>General</c:formatCode>
                <c:ptCount val="38"/>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numCache>
            </c:numRef>
          </c:cat>
          <c:val>
            <c:numRef>
              <c:f>Sheet1!$CX$15:$CX$52</c:f>
              <c:numCache>
                <c:formatCode>0.0%</c:formatCode>
                <c:ptCount val="38"/>
                <c:pt idx="0">
                  <c:v>1</c:v>
                </c:pt>
                <c:pt idx="1">
                  <c:v>0.15</c:v>
                </c:pt>
                <c:pt idx="2">
                  <c:v>0.15</c:v>
                </c:pt>
                <c:pt idx="3">
                  <c:v>0.28000000000000003</c:v>
                </c:pt>
                <c:pt idx="4">
                  <c:v>0.28000000000000003</c:v>
                </c:pt>
                <c:pt idx="5">
                  <c:v>0.28000000000000003</c:v>
                </c:pt>
                <c:pt idx="6">
                  <c:v>0.35</c:v>
                </c:pt>
                <c:pt idx="7">
                  <c:v>0.35</c:v>
                </c:pt>
                <c:pt idx="8">
                  <c:v>0.53</c:v>
                </c:pt>
                <c:pt idx="9">
                  <c:v>0.53</c:v>
                </c:pt>
                <c:pt idx="10">
                  <c:v>0.53</c:v>
                </c:pt>
                <c:pt idx="11">
                  <c:v>0.53</c:v>
                </c:pt>
                <c:pt idx="12">
                  <c:v>0.53</c:v>
                </c:pt>
                <c:pt idx="13">
                  <c:v>0.53</c:v>
                </c:pt>
                <c:pt idx="14">
                  <c:v>0.53</c:v>
                </c:pt>
                <c:pt idx="15">
                  <c:v>0.53</c:v>
                </c:pt>
                <c:pt idx="16">
                  <c:v>0.53</c:v>
                </c:pt>
                <c:pt idx="17">
                  <c:v>0.51</c:v>
                </c:pt>
                <c:pt idx="18">
                  <c:v>0.51</c:v>
                </c:pt>
                <c:pt idx="19">
                  <c:v>0.51</c:v>
                </c:pt>
                <c:pt idx="20">
                  <c:v>0.51</c:v>
                </c:pt>
                <c:pt idx="21">
                  <c:v>0.51</c:v>
                </c:pt>
                <c:pt idx="22">
                  <c:v>0.51</c:v>
                </c:pt>
                <c:pt idx="23">
                  <c:v>0.66</c:v>
                </c:pt>
                <c:pt idx="24">
                  <c:v>0.66</c:v>
                </c:pt>
                <c:pt idx="25">
                  <c:v>0.66</c:v>
                </c:pt>
                <c:pt idx="26">
                  <c:v>0.75</c:v>
                </c:pt>
                <c:pt idx="27">
                  <c:v>0.75</c:v>
                </c:pt>
                <c:pt idx="28">
                  <c:v>0.75</c:v>
                </c:pt>
                <c:pt idx="29">
                  <c:v>0.75</c:v>
                </c:pt>
                <c:pt idx="30">
                  <c:v>0.75</c:v>
                </c:pt>
                <c:pt idx="31">
                  <c:v>0.75</c:v>
                </c:pt>
                <c:pt idx="32">
                  <c:v>0.66</c:v>
                </c:pt>
                <c:pt idx="33">
                  <c:v>0.66</c:v>
                </c:pt>
                <c:pt idx="34">
                  <c:v>0.63</c:v>
                </c:pt>
                <c:pt idx="35">
                  <c:v>0.63</c:v>
                </c:pt>
                <c:pt idx="36">
                  <c:v>0.66</c:v>
                </c:pt>
                <c:pt idx="37">
                  <c:v>0.66</c:v>
                </c:pt>
              </c:numCache>
            </c:numRef>
          </c:val>
          <c:smooth val="0"/>
          <c:extLst>
            <c:ext xmlns:c16="http://schemas.microsoft.com/office/drawing/2014/chart" uri="{C3380CC4-5D6E-409C-BE32-E72D297353CC}">
              <c16:uniqueId val="{00000008-FF47-4563-9B6F-F33D4F4D0C14}"/>
            </c:ext>
          </c:extLst>
        </c:ser>
        <c:ser>
          <c:idx val="1"/>
          <c:order val="1"/>
          <c:tx>
            <c:strRef>
              <c:f>Sheet1!$CY$4</c:f>
              <c:strCache>
                <c:ptCount val="1"/>
                <c:pt idx="0">
                  <c:v>Tram</c:v>
                </c:pt>
              </c:strCache>
            </c:strRef>
          </c:tx>
          <c:spPr>
            <a:ln w="38100" cap="rnd">
              <a:solidFill>
                <a:srgbClr val="73BA59"/>
              </a:solidFill>
              <a:round/>
            </a:ln>
            <a:effectLst/>
          </c:spPr>
          <c:marker>
            <c:symbol val="circle"/>
            <c:size val="10"/>
            <c:spPr>
              <a:solidFill>
                <a:srgbClr val="73BA59"/>
              </a:solidFill>
              <a:ln w="9525">
                <a:noFill/>
              </a:ln>
              <a:effectLst/>
            </c:spPr>
          </c:marker>
          <c:dPt>
            <c:idx val="1"/>
            <c:marker>
              <c:symbol val="none"/>
            </c:marker>
            <c:bubble3D val="0"/>
            <c:spPr>
              <a:ln w="38100" cap="rnd">
                <a:solidFill>
                  <a:srgbClr val="73BA59"/>
                </a:solidFill>
                <a:prstDash val="sysDot"/>
                <a:round/>
              </a:ln>
              <a:effectLst/>
            </c:spPr>
            <c:extLst>
              <c:ext xmlns:c16="http://schemas.microsoft.com/office/drawing/2014/chart" uri="{C3380CC4-5D6E-409C-BE32-E72D297353CC}">
                <c16:uniqueId val="{0000000A-FF47-4563-9B6F-F33D4F4D0C14}"/>
              </c:ext>
            </c:extLst>
          </c:dPt>
          <c:dPt>
            <c:idx val="2"/>
            <c:marker>
              <c:symbol val="none"/>
            </c:marker>
            <c:bubble3D val="0"/>
            <c:spPr>
              <a:ln w="38100" cap="rnd">
                <a:solidFill>
                  <a:srgbClr val="73BA59"/>
                </a:solidFill>
                <a:prstDash val="sysDot"/>
                <a:round/>
              </a:ln>
              <a:effectLst/>
            </c:spPr>
            <c:extLst>
              <c:ext xmlns:c16="http://schemas.microsoft.com/office/drawing/2014/chart" uri="{C3380CC4-5D6E-409C-BE32-E72D297353CC}">
                <c16:uniqueId val="{0000000C-FF47-4563-9B6F-F33D4F4D0C14}"/>
              </c:ext>
            </c:extLst>
          </c:dPt>
          <c:dPt>
            <c:idx val="3"/>
            <c:marker>
              <c:symbol val="circle"/>
              <c:size val="10"/>
              <c:spPr>
                <a:solidFill>
                  <a:srgbClr val="73BA59"/>
                </a:solidFill>
                <a:ln w="9525">
                  <a:noFill/>
                </a:ln>
                <a:effectLst/>
              </c:spPr>
            </c:marker>
            <c:bubble3D val="0"/>
            <c:spPr>
              <a:ln w="38100" cap="rnd">
                <a:solidFill>
                  <a:srgbClr val="73BA59"/>
                </a:solidFill>
                <a:prstDash val="sysDot"/>
                <a:round/>
              </a:ln>
              <a:effectLst/>
            </c:spPr>
            <c:extLst>
              <c:ext xmlns:c16="http://schemas.microsoft.com/office/drawing/2014/chart" uri="{C3380CC4-5D6E-409C-BE32-E72D297353CC}">
                <c16:uniqueId val="{0000000E-FF47-4563-9B6F-F33D4F4D0C14}"/>
              </c:ext>
            </c:extLst>
          </c:dPt>
          <c:dLbls>
            <c:dLbl>
              <c:idx val="1"/>
              <c:layout>
                <c:manualLayout>
                  <c:x val="-2.1004210411198602E-2"/>
                  <c:y val="-0.5153950301666837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DC875C4-C9FF-4032-AE55-098997D8C984}"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{2DC875C4-C9FF-4032-AE55-098997D8C984}</c15:txfldGUID>
                      <c15:f>Sheet1!$DA$16</c15:f>
                      <c15:dlblFieldTableCache>
                        <c:ptCount val="1"/>
                        <c:pt idx="0">
                          <c:v>W12-13: No usable sample during the first 2 weeks of the lockdown</c:v>
                        </c:pt>
                      </c15:dlblFieldTableCache>
                    </c15:dlblFTEntry>
                  </c15:dlblFieldTable>
                  <c15:showDataLabelsRange val="0"/>
                </c:ext>
                <c:ext xmlns:c16="http://schemas.microsoft.com/office/drawing/2014/chart" uri="{C3380CC4-5D6E-409C-BE32-E72D297353CC}">
                  <c16:uniqueId val="{0000000A-FF47-4563-9B6F-F33D4F4D0C14}"/>
                </c:ext>
              </c:extLst>
            </c:dLbl>
            <c:dLbl>
              <c:idx val="4"/>
              <c:layout>
                <c:manualLayout>
                  <c:x val="-6.0517279090113743E-2"/>
                  <c:y val="0.1626951631046118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ABFEBD5-E4A0-4629-8EE4-32D1CBB999A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{4ABFEBD5-E4A0-4629-8EE4-32D1CBB999AC}</c15:txfldGUID>
                      <c15:f>Sheet1!$DA$18</c15:f>
                      <c15:dlblFieldTableCache>
                        <c:ptCount val="1"/>
                        <c:pt idx="0">
                          <c:v>W14-16: Pandemic, Sunday schedule in use</c:v>
                        </c:pt>
                      </c15:dlblFieldTableCache>
                    </c15:dlblFTEntry>
                  </c15:dlblFieldTable>
                  <c15:showDataLabelsRange val="0"/>
                </c:ext>
                <c:ext xmlns:c16="http://schemas.microsoft.com/office/drawing/2014/chart" uri="{C3380CC4-5D6E-409C-BE32-E72D297353CC}">
                  <c16:uniqueId val="{0000000F-FF47-4563-9B6F-F33D4F4D0C14}"/>
                </c:ext>
              </c:extLst>
            </c:dLbl>
            <c:dLbl>
              <c:idx val="6"/>
              <c:layout>
                <c:manualLayout>
                  <c:x val="-7.9981408573928256E-2"/>
                  <c:y val="-0.2073193578075467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B188A78-251D-4387-8B70-EF7C1CBDBDD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{3B188A78-251D-4387-8B70-EF7C1CBDBDDA}</c15:txfldGUID>
                      <c15:f>Sheet1!$DA$21</c15:f>
                      <c15:dlblFieldTableCache>
                        <c:ptCount val="1"/>
                        <c:pt idx="0">
                          <c:v>W17-18: Pandemic, Vacation schedule</c:v>
                        </c:pt>
                      </c15:dlblFieldTableCache>
                    </c15:dlblFTEntry>
                  </c15:dlblFieldTable>
                  <c15:showDataLabelsRange val="0"/>
                </c:ext>
                <c:ext xmlns:c16="http://schemas.microsoft.com/office/drawing/2014/chart" uri="{C3380CC4-5D6E-409C-BE32-E72D297353CC}">
                  <c16:uniqueId val="{00000010-FF47-4563-9B6F-F33D4F4D0C14}"/>
                </c:ext>
              </c:extLst>
            </c:dLbl>
            <c:dLbl>
              <c:idx val="10"/>
              <c:layout>
                <c:manualLayout>
                  <c:x val="-1.6978515588817491E-2"/>
                  <c:y val="-0.1563372280178470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5D525FF-DB0A-49FE-9DE1-D022919FD47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{15D525FF-DB0A-49FE-9DE1-D022919FD47A}</c15:txfldGUID>
                      <c15:f>Sheet1!$DA$23</c15:f>
                      <c15:dlblFieldTableCache>
                        <c:ptCount val="1"/>
                        <c:pt idx="0">
                          <c:v>W19-27: Regular timetable</c:v>
                        </c:pt>
                      </c15:dlblFieldTableCache>
                    </c15:dlblFTEntry>
                  </c15:dlblFieldTable>
                  <c15:showDataLabelsRange val="0"/>
                </c:ext>
                <c:ext xmlns:c16="http://schemas.microsoft.com/office/drawing/2014/chart" uri="{C3380CC4-5D6E-409C-BE32-E72D297353CC}">
                  <c16:uniqueId val="{00000011-FF47-4563-9B6F-F33D4F4D0C14}"/>
                </c:ext>
              </c:extLst>
            </c:dLbl>
            <c:dLbl>
              <c:idx val="17"/>
              <c:layout>
                <c:manualLayout>
                  <c:x val="-3.8808035631582728E-2"/>
                  <c:y val="-0.1836962429209703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E73B517-D9DF-4BB7-AF9B-4EA568F4882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{AE73B517-D9DF-4BB7-AF9B-4EA568F48829}</c15:txfldGUID>
                      <c15:f>Sheet1!$DA$32</c15:f>
                      <c15:dlblFieldTableCache>
                        <c:ptCount val="1"/>
                        <c:pt idx="0">
                          <c:v>W28-33: Summer vacation schedule</c:v>
                        </c:pt>
                      </c15:dlblFieldTableCache>
                    </c15:dlblFTEntry>
                  </c15:dlblFieldTable>
                  <c15:showDataLabelsRange val="0"/>
                </c:ext>
                <c:ext xmlns:c16="http://schemas.microsoft.com/office/drawing/2014/chart" uri="{C3380CC4-5D6E-409C-BE32-E72D297353CC}">
                  <c16:uniqueId val="{00000012-FF47-4563-9B6F-F33D4F4D0C14}"/>
                </c:ext>
              </c:extLst>
            </c:dLbl>
            <c:dLbl>
              <c:idx val="23"/>
              <c:layout>
                <c:manualLayout>
                  <c:x val="-4.851005380414314E-3"/>
                  <c:y val="-0.1250697824142776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A552EF2-7430-443A-80F6-103FB8D3FEF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{3A552EF2-7430-443A-80F6-103FB8D3FEF5}</c15:txfldGUID>
                      <c15:f>Sheet1!$DA$38</c15:f>
                      <c15:dlblFieldTableCache>
                        <c:ptCount val="1"/>
                        <c:pt idx="0">
                          <c:v>W34-onwards: School restart</c:v>
                        </c:pt>
                      </c15:dlblFieldTableCache>
                    </c15:dlblFTEntry>
                  </c15:dlblFieldTable>
                  <c15:showDataLabelsRange val="0"/>
                </c:ext>
                <c:ext xmlns:c16="http://schemas.microsoft.com/office/drawing/2014/chart" uri="{C3380CC4-5D6E-409C-BE32-E72D297353CC}">
                  <c16:uniqueId val="{00000013-FF47-4563-9B6F-F33D4F4D0C1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Sheet1!$C$15:$C$52</c:f>
              <c:numCache>
                <c:formatCode>General</c:formatCode>
                <c:ptCount val="38"/>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numCache>
            </c:numRef>
          </c:cat>
          <c:val>
            <c:numRef>
              <c:f>Sheet1!$CY$15:$CY$52</c:f>
              <c:numCache>
                <c:formatCode>0.0%</c:formatCode>
                <c:ptCount val="38"/>
                <c:pt idx="0">
                  <c:v>1</c:v>
                </c:pt>
                <c:pt idx="1">
                  <c:v>0.2</c:v>
                </c:pt>
                <c:pt idx="2">
                  <c:v>0.2</c:v>
                </c:pt>
                <c:pt idx="3">
                  <c:v>0.31</c:v>
                </c:pt>
                <c:pt idx="4">
                  <c:v>0.31</c:v>
                </c:pt>
                <c:pt idx="5">
                  <c:v>0.31</c:v>
                </c:pt>
                <c:pt idx="6">
                  <c:v>0.4</c:v>
                </c:pt>
                <c:pt idx="7">
                  <c:v>0.4</c:v>
                </c:pt>
                <c:pt idx="8">
                  <c:v>0.57999999999999996</c:v>
                </c:pt>
                <c:pt idx="9">
                  <c:v>0.57999999999999996</c:v>
                </c:pt>
                <c:pt idx="10">
                  <c:v>0.57999999999999996</c:v>
                </c:pt>
                <c:pt idx="11">
                  <c:v>0.57999999999999996</c:v>
                </c:pt>
                <c:pt idx="12">
                  <c:v>0.57999999999999996</c:v>
                </c:pt>
                <c:pt idx="13">
                  <c:v>0.57999999999999996</c:v>
                </c:pt>
                <c:pt idx="14">
                  <c:v>0.57999999999999996</c:v>
                </c:pt>
                <c:pt idx="15">
                  <c:v>0.57999999999999996</c:v>
                </c:pt>
                <c:pt idx="16">
                  <c:v>0.57999999999999996</c:v>
                </c:pt>
                <c:pt idx="17">
                  <c:v>0.45</c:v>
                </c:pt>
                <c:pt idx="18">
                  <c:v>0.45</c:v>
                </c:pt>
                <c:pt idx="19">
                  <c:v>0.45</c:v>
                </c:pt>
                <c:pt idx="20">
                  <c:v>0.45</c:v>
                </c:pt>
                <c:pt idx="21">
                  <c:v>0.45</c:v>
                </c:pt>
                <c:pt idx="22">
                  <c:v>0.45</c:v>
                </c:pt>
                <c:pt idx="23">
                  <c:v>0.65</c:v>
                </c:pt>
                <c:pt idx="24">
                  <c:v>0.65</c:v>
                </c:pt>
                <c:pt idx="25">
                  <c:v>0.65</c:v>
                </c:pt>
                <c:pt idx="26">
                  <c:v>0.64</c:v>
                </c:pt>
                <c:pt idx="27">
                  <c:v>0.64</c:v>
                </c:pt>
                <c:pt idx="28">
                  <c:v>0.64</c:v>
                </c:pt>
                <c:pt idx="29">
                  <c:v>0.64</c:v>
                </c:pt>
                <c:pt idx="30">
                  <c:v>0.64</c:v>
                </c:pt>
                <c:pt idx="31">
                  <c:v>0.64</c:v>
                </c:pt>
                <c:pt idx="32">
                  <c:v>0.64</c:v>
                </c:pt>
                <c:pt idx="33">
                  <c:v>0.64</c:v>
                </c:pt>
                <c:pt idx="34">
                  <c:v>0.52</c:v>
                </c:pt>
                <c:pt idx="35">
                  <c:v>0.52</c:v>
                </c:pt>
                <c:pt idx="36">
                  <c:v>0.65</c:v>
                </c:pt>
                <c:pt idx="37">
                  <c:v>0.65</c:v>
                </c:pt>
              </c:numCache>
            </c:numRef>
          </c:val>
          <c:smooth val="0"/>
          <c:extLst>
            <c:ext xmlns:c16="http://schemas.microsoft.com/office/drawing/2014/chart" uri="{C3380CC4-5D6E-409C-BE32-E72D297353CC}">
              <c16:uniqueId val="{00000014-FF47-4563-9B6F-F33D4F4D0C14}"/>
            </c:ext>
          </c:extLst>
        </c:ser>
        <c:ser>
          <c:idx val="2"/>
          <c:order val="2"/>
          <c:tx>
            <c:strRef>
              <c:f>Sheet1!$CZ$4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33"/>
              <c:layout>
                <c:manualLayout>
                  <c:x val="-0.12185685107184463"/>
                  <c:y val="0.1446119359165084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951DD02-01A3-4D7A-A599-1479D03CD61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{1951DD02-01A3-4D7A-A599-1479D03CD612}</c15:txfldGUID>
                      <c15:f>Sheet1!$DA$48</c15:f>
                      <c15:dlblFieldTableCache>
                        <c:ptCount val="1"/>
                        <c:pt idx="0">
                          <c:v>School holiday</c:v>
                        </c:pt>
                      </c15:dlblFieldTableCache>
                    </c15:dlblFTEntry>
                  </c15:dlblFieldTable>
                  <c15:showDataLabelsRange val="0"/>
                </c:ext>
                <c:ext xmlns:c16="http://schemas.microsoft.com/office/drawing/2014/chart" uri="{C3380CC4-5D6E-409C-BE32-E72D297353CC}">
                  <c16:uniqueId val="{00000015-FF47-4563-9B6F-F33D4F4D0C1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Sheet1!$C$15:$C$52</c:f>
              <c:numCache>
                <c:formatCode>General</c:formatCode>
                <c:ptCount val="38"/>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numCache>
            </c:numRef>
          </c:cat>
          <c:val>
            <c:numRef>
              <c:f>Sheet1!$CZ$15:$CZ$52</c:f>
              <c:numCache>
                <c:formatCode>General</c:formatCode>
                <c:ptCount val="38"/>
                <c:pt idx="8" formatCode="0.0%">
                  <c:v>0.38</c:v>
                </c:pt>
                <c:pt idx="9" formatCode="0.0%">
                  <c:v>0.38</c:v>
                </c:pt>
                <c:pt idx="10" formatCode="0.0%">
                  <c:v>0.38</c:v>
                </c:pt>
                <c:pt idx="11" formatCode="0.0%">
                  <c:v>0.38</c:v>
                </c:pt>
                <c:pt idx="12" formatCode="0.0%">
                  <c:v>0.38</c:v>
                </c:pt>
                <c:pt idx="13" formatCode="0.0%">
                  <c:v>0.38</c:v>
                </c:pt>
                <c:pt idx="14" formatCode="0.0%">
                  <c:v>0.38</c:v>
                </c:pt>
                <c:pt idx="15" formatCode="0.0%">
                  <c:v>0.38</c:v>
                </c:pt>
                <c:pt idx="16" formatCode="0.0%">
                  <c:v>0.38</c:v>
                </c:pt>
                <c:pt idx="17" formatCode="0.0%">
                  <c:v>0.4</c:v>
                </c:pt>
                <c:pt idx="18" formatCode="0.0%">
                  <c:v>0.4</c:v>
                </c:pt>
                <c:pt idx="19" formatCode="0.0%">
                  <c:v>0.4</c:v>
                </c:pt>
                <c:pt idx="20" formatCode="0.0%">
                  <c:v>0.4</c:v>
                </c:pt>
                <c:pt idx="21" formatCode="0.0%">
                  <c:v>0.4</c:v>
                </c:pt>
                <c:pt idx="22" formatCode="0.0%">
                  <c:v>0.4</c:v>
                </c:pt>
                <c:pt idx="23" formatCode="0.0%">
                  <c:v>0.5</c:v>
                </c:pt>
                <c:pt idx="24" formatCode="0.0%">
                  <c:v>0.5</c:v>
                </c:pt>
                <c:pt idx="25" formatCode="0.0%">
                  <c:v>0.5</c:v>
                </c:pt>
                <c:pt idx="26" formatCode="0.0%">
                  <c:v>0.54</c:v>
                </c:pt>
                <c:pt idx="27" formatCode="0.0%">
                  <c:v>0.54</c:v>
                </c:pt>
                <c:pt idx="28" formatCode="0.0%">
                  <c:v>0.54</c:v>
                </c:pt>
                <c:pt idx="29" formatCode="0.0%">
                  <c:v>0.54</c:v>
                </c:pt>
                <c:pt idx="30" formatCode="0.0%">
                  <c:v>0.54</c:v>
                </c:pt>
                <c:pt idx="31" formatCode="0.0%">
                  <c:v>0.54</c:v>
                </c:pt>
                <c:pt idx="32" formatCode="0.0%">
                  <c:v>0.54</c:v>
                </c:pt>
                <c:pt idx="33" formatCode="0.0%">
                  <c:v>0.54</c:v>
                </c:pt>
                <c:pt idx="34" formatCode="0.0%">
                  <c:v>0.45</c:v>
                </c:pt>
                <c:pt idx="35" formatCode="0.0%">
                  <c:v>0.45</c:v>
                </c:pt>
                <c:pt idx="36" formatCode="0.0%">
                  <c:v>0.41</c:v>
                </c:pt>
                <c:pt idx="37" formatCode="0.0%">
                  <c:v>0.41</c:v>
                </c:pt>
              </c:numCache>
            </c:numRef>
          </c:val>
          <c:smooth val="0"/>
          <c:extLst>
            <c:ext xmlns:c16="http://schemas.microsoft.com/office/drawing/2014/chart" uri="{C3380CC4-5D6E-409C-BE32-E72D297353CC}">
              <c16:uniqueId val="{00000016-FF47-4563-9B6F-F33D4F4D0C14}"/>
            </c:ext>
          </c:extLst>
        </c:ser>
        <c:dLbls>
          <c:showLegendKey val="0"/>
          <c:showVal val="0"/>
          <c:showCatName val="0"/>
          <c:showSerName val="0"/>
          <c:showPercent val="0"/>
          <c:showBubbleSize val="0"/>
        </c:dLbls>
        <c:marker val="1"/>
        <c:smooth val="0"/>
        <c:axId val="411990312"/>
        <c:axId val="411991296"/>
      </c:lineChart>
      <c:catAx>
        <c:axId val="4119903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411991296"/>
        <c:crosses val="autoZero"/>
        <c:auto val="1"/>
        <c:lblAlgn val="ctr"/>
        <c:lblOffset val="100"/>
        <c:noMultiLvlLbl val="0"/>
      </c:catAx>
      <c:valAx>
        <c:axId val="41199129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411990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Stuttgart, Germany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Sheet1!$CN$3</c:f>
              <c:strCache>
                <c:ptCount val="1"/>
                <c:pt idx="0">
                  <c:v>LRT ridership</c:v>
                </c:pt>
              </c:strCache>
            </c:strRef>
          </c:tx>
          <c:spPr>
            <a:ln w="38100" cap="rnd">
              <a:solidFill>
                <a:srgbClr val="73BA59"/>
              </a:solidFill>
              <a:round/>
            </a:ln>
            <a:effectLst/>
          </c:spPr>
          <c:marker>
            <c:symbol val="circle"/>
            <c:size val="10"/>
            <c:spPr>
              <a:solidFill>
                <a:srgbClr val="73BA59"/>
              </a:solidFill>
              <a:ln w="9525">
                <a:noFill/>
              </a:ln>
              <a:effectLst/>
            </c:spPr>
          </c:marker>
          <c:dLbls>
            <c:dLbl>
              <c:idx val="2"/>
              <c:layout>
                <c:manualLayout>
                  <c:x val="-3.6111111111111108E-2"/>
                  <c:y val="-0.2731481481481482"/>
                </c:manualLayout>
              </c:layout>
              <c:tx>
                <c:rich>
                  <a:bodyPr/>
                  <a:lstStyle/>
                  <a:p>
                    <a:fld id="{A52190AE-2F1C-4BC3-9FAD-2C05F463C66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{A52190AE-2F1C-4BC3-9FAD-2C05F463C660}</c15:txfldGUID>
                      <c15:f>Sheet1!$CO$16</c15:f>
                      <c15:dlblFieldTableCache>
                        <c:ptCount val="1"/>
                        <c:pt idx="0">
                          <c:v>Schools closed, lockdown imposed</c:v>
                        </c:pt>
                      </c15:dlblFieldTableCache>
                    </c15:dlblFTEntry>
                  </c15:dlblFieldTable>
                  <c15:showDataLabelsRange val="0"/>
                </c:ext>
                <c:ext xmlns:c16="http://schemas.microsoft.com/office/drawing/2014/chart" uri="{C3380CC4-5D6E-409C-BE32-E72D297353CC}">
                  <c16:uniqueId val="{00000000-373A-42BC-A849-DDA1713378AA}"/>
                </c:ext>
              </c:extLst>
            </c:dLbl>
            <c:dLbl>
              <c:idx val="5"/>
              <c:layout>
                <c:manualLayout>
                  <c:x val="-9.6527777777777782E-2"/>
                  <c:y val="0.11293895081296657"/>
                </c:manualLayout>
              </c:layout>
              <c:tx>
                <c:rich>
                  <a:bodyPr/>
                  <a:lstStyle/>
                  <a:p>
                    <a:fld id="{7AB199C3-AB58-4461-847A-6E4C3153654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{7AB199C3-AB58-4461-847A-6E4C31536545}</c15:txfldGUID>
                      <c15:f>Sheet1!$CO$19</c15:f>
                      <c15:dlblFieldTableCache>
                        <c:ptCount val="1"/>
                        <c:pt idx="0">
                          <c:v>School holiday W15-16</c:v>
                        </c:pt>
                      </c15:dlblFieldTableCache>
                    </c15:dlblFTEntry>
                  </c15:dlblFieldTable>
                  <c15:showDataLabelsRange val="0"/>
                </c:ext>
                <c:ext xmlns:c16="http://schemas.microsoft.com/office/drawing/2014/chart" uri="{C3380CC4-5D6E-409C-BE32-E72D297353CC}">
                  <c16:uniqueId val="{00000001-373A-42BC-A849-DDA1713378AA}"/>
                </c:ext>
              </c:extLst>
            </c:dLbl>
            <c:dLbl>
              <c:idx val="8"/>
              <c:layout>
                <c:manualLayout>
                  <c:x val="-8.0555555555555561E-2"/>
                  <c:y val="-0.16417752326413743"/>
                </c:manualLayout>
              </c:layout>
              <c:tx>
                <c:rich>
                  <a:bodyPr/>
                  <a:lstStyle/>
                  <a:p>
                    <a:fld id="{DDE40DE9-384D-4D1E-83C9-F969A067706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{DDE40DE9-384D-4D1E-83C9-F969A0677067}</c15:txfldGUID>
                      <c15:f>Sheet1!$CO$22</c15:f>
                      <c15:dlblFieldTableCache>
                        <c:ptCount val="1"/>
                        <c:pt idx="0">
                          <c:v>Masks mandatory on public transport</c:v>
                        </c:pt>
                      </c15:dlblFieldTableCache>
                    </c15:dlblFTEntry>
                  </c15:dlblFieldTable>
                  <c15:showDataLabelsRange val="0"/>
                </c:ext>
                <c:ext xmlns:c16="http://schemas.microsoft.com/office/drawing/2014/chart" uri="{C3380CC4-5D6E-409C-BE32-E72D297353CC}">
                  <c16:uniqueId val="{00000002-373A-42BC-A849-DDA1713378AA}"/>
                </c:ext>
              </c:extLst>
            </c:dLbl>
            <c:dLbl>
              <c:idx val="9"/>
              <c:layout>
                <c:manualLayout>
                  <c:x val="-1.1111111111111112E-2"/>
                  <c:y val="0.12037037037037036"/>
                </c:manualLayout>
              </c:layout>
              <c:tx>
                <c:rich>
                  <a:bodyPr/>
                  <a:lstStyle/>
                  <a:p>
                    <a:fld id="{25EE1E5E-B7BE-499B-A8B5-C88AD9E398F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{25EE1E5E-B7BE-499B-A8B5-C88AD9E398F3}</c15:txfldGUID>
                      <c15:f>Sheet1!$CO$23</c15:f>
                      <c15:dlblFieldTableCache>
                        <c:ptCount val="1"/>
                        <c:pt idx="0">
                          <c:v>Partial reopening of schools </c:v>
                        </c:pt>
                      </c15:dlblFieldTableCache>
                    </c15:dlblFTEntry>
                  </c15:dlblFieldTable>
                  <c15:showDataLabelsRange val="0"/>
                </c:ext>
                <c:ext xmlns:c16="http://schemas.microsoft.com/office/drawing/2014/chart" uri="{C3380CC4-5D6E-409C-BE32-E72D297353CC}">
                  <c16:uniqueId val="{00000003-373A-42BC-A849-DDA1713378AA}"/>
                </c:ext>
              </c:extLst>
            </c:dLbl>
            <c:dLbl>
              <c:idx val="13"/>
              <c:layout>
                <c:manualLayout>
                  <c:x val="-9.7222222222222224E-2"/>
                  <c:y val="-0.19444444444444445"/>
                </c:manualLayout>
              </c:layout>
              <c:tx>
                <c:rich>
                  <a:bodyPr/>
                  <a:lstStyle/>
                  <a:p>
                    <a:fld id="{31B5F84F-FF8E-4E81-8835-0DDC5CCDF49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{31B5F84F-FF8E-4E81-8835-0DDC5CCDF498}</c15:txfldGUID>
                      <c15:f>Sheet1!$CO$27</c15:f>
                      <c15:dlblFieldTableCache>
                        <c:ptCount val="1"/>
                        <c:pt idx="0">
                          <c:v>School holiday W23-24</c:v>
                        </c:pt>
                      </c15:dlblFieldTableCache>
                    </c15:dlblFTEntry>
                  </c15:dlblFieldTable>
                  <c15:showDataLabelsRange val="0"/>
                </c:ext>
                <c:ext xmlns:c16="http://schemas.microsoft.com/office/drawing/2014/chart" uri="{C3380CC4-5D6E-409C-BE32-E72D297353CC}">
                  <c16:uniqueId val="{00000004-373A-42BC-A849-DDA1713378AA}"/>
                </c:ext>
              </c:extLst>
            </c:dLbl>
            <c:dLbl>
              <c:idx val="17"/>
              <c:layout>
                <c:manualLayout>
                  <c:x val="-0.1"/>
                  <c:y val="0.1388888888888889"/>
                </c:manualLayout>
              </c:layout>
              <c:tx>
                <c:rich>
                  <a:bodyPr/>
                  <a:lstStyle/>
                  <a:p>
                    <a:fld id="{01939A4B-1D3E-460B-ACBE-51B06D05C81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{01939A4B-1D3E-460B-ACBE-51B06D05C817}</c15:txfldGUID>
                      <c15:f>Sheet1!$CO$31</c15:f>
                      <c15:dlblFieldTableCache>
                        <c:ptCount val="1"/>
                        <c:pt idx="0">
                          <c:v>Restart of regular school operation</c:v>
                        </c:pt>
                      </c15:dlblFieldTableCache>
                    </c15:dlblFTEntry>
                  </c15:dlblFieldTable>
                  <c15:showDataLabelsRange val="0"/>
                </c:ext>
                <c:ext xmlns:c16="http://schemas.microsoft.com/office/drawing/2014/chart" uri="{C3380CC4-5D6E-409C-BE32-E72D297353CC}">
                  <c16:uniqueId val="{00000005-373A-42BC-A849-DDA1713378AA}"/>
                </c:ext>
              </c:extLst>
            </c:dLbl>
            <c:dLbl>
              <c:idx val="21"/>
              <c:layout>
                <c:manualLayout>
                  <c:x val="-0.13745239225223091"/>
                  <c:y val="-0.15276348021998512"/>
                </c:manualLayout>
              </c:layout>
              <c:tx>
                <c:rich>
                  <a:bodyPr/>
                  <a:lstStyle/>
                  <a:p>
                    <a:fld id="{EA7B8403-49A7-43FC-9511-222E5C41BE1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{EA7B8403-49A7-43FC-9511-222E5C41BE17}</c15:txfldGUID>
                      <c15:f>Sheet1!$CO$35</c15:f>
                      <c15:dlblFieldTableCache>
                        <c:ptCount val="1"/>
                        <c:pt idx="0">
                          <c:v>Summer holiday, W31-37</c:v>
                        </c:pt>
                      </c15:dlblFieldTableCache>
                    </c15:dlblFTEntry>
                  </c15:dlblFieldTable>
                  <c15:showDataLabelsRange val="0"/>
                </c:ext>
                <c:ext xmlns:c16="http://schemas.microsoft.com/office/drawing/2014/chart" uri="{C3380CC4-5D6E-409C-BE32-E72D297353CC}">
                  <c16:uniqueId val="{00000006-373A-42BC-A849-DDA1713378AA}"/>
                </c:ext>
              </c:extLst>
            </c:dLbl>
            <c:dLbl>
              <c:idx val="28"/>
              <c:layout>
                <c:manualLayout>
                  <c:x val="-9.6059437882764651E-2"/>
                  <c:y val="-7.8020042949176804E-2"/>
                </c:manualLayout>
              </c:layout>
              <c:tx>
                <c:rich>
                  <a:bodyPr/>
                  <a:lstStyle/>
                  <a:p>
                    <a:fld id="{E6F01403-10D1-4A70-B7A8-CD426446555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{E6F01403-10D1-4A70-B7A8-CD426446555B}</c15:txfldGUID>
                      <c15:f>Sheet1!$CO$42</c15:f>
                      <c15:dlblFieldTableCache>
                        <c:ptCount val="1"/>
                        <c:pt idx="0">
                          <c:v>Start of new school year</c:v>
                        </c:pt>
                      </c15:dlblFieldTableCache>
                    </c15:dlblFTEntry>
                  </c15:dlblFieldTable>
                  <c15:showDataLabelsRange val="0"/>
                </c:ext>
                <c:ext xmlns:c16="http://schemas.microsoft.com/office/drawing/2014/chart" uri="{C3380CC4-5D6E-409C-BE32-E72D297353CC}">
                  <c16:uniqueId val="{00000007-373A-42BC-A849-DDA1713378AA}"/>
                </c:ext>
              </c:extLst>
            </c:dLbl>
            <c:dLbl>
              <c:idx val="30"/>
              <c:layout>
                <c:manualLayout>
                  <c:x val="-0.10247425729039683"/>
                  <c:y val="0.12049476566650894"/>
                </c:manualLayout>
              </c:layout>
              <c:tx>
                <c:rich>
                  <a:bodyPr/>
                  <a:lstStyle/>
                  <a:p>
                    <a:fld id="{91E606EF-5EE7-4B67-862A-106F50D3351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{91E606EF-5EE7-4B67-862A-106F50D33515}</c15:txfldGUID>
                      <c15:f>Sheet1!$CO$44</c15:f>
                      <c15:dlblFieldTableCache>
                        <c:ptCount val="1"/>
                        <c:pt idx="0">
                          <c:v>Strike 29 Sep</c:v>
                        </c:pt>
                      </c15:dlblFieldTableCache>
                    </c15:dlblFTEntry>
                  </c15:dlblFieldTable>
                  <c15:showDataLabelsRange val="0"/>
                </c:ext>
                <c:ext xmlns:c16="http://schemas.microsoft.com/office/drawing/2014/chart" uri="{C3380CC4-5D6E-409C-BE32-E72D297353CC}">
                  <c16:uniqueId val="{00000008-373A-42BC-A849-DDA1713378AA}"/>
                </c:ext>
              </c:extLst>
            </c:dLbl>
            <c:dLbl>
              <c:idx val="31"/>
              <c:layout>
                <c:manualLayout>
                  <c:x val="-0.11281555661611527"/>
                  <c:y val="-0.20896281083416535"/>
                </c:manualLayout>
              </c:layout>
              <c:tx>
                <c:rich>
                  <a:bodyPr/>
                  <a:lstStyle/>
                  <a:p>
                    <a:fld id="{2E83A9A8-DC1E-425D-A902-02DAECFA7DB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{2E83A9A8-DC1E-425D-A902-02DAECFA7DB7}</c15:txfldGUID>
                      <c15:f>Sheet1!$CO$45</c15:f>
                      <c15:dlblFieldTableCache>
                        <c:ptCount val="1"/>
                        <c:pt idx="0">
                          <c:v>Strike 8 Oct
City designated as hotspot: Curfew and other restrictions</c:v>
                        </c:pt>
                      </c15:dlblFieldTableCache>
                    </c15:dlblFTEntry>
                  </c15:dlblFieldTable>
                  <c15:showDataLabelsRange val="0"/>
                </c:ext>
                <c:ext xmlns:c16="http://schemas.microsoft.com/office/drawing/2014/chart" uri="{C3380CC4-5D6E-409C-BE32-E72D297353CC}">
                  <c16:uniqueId val="{00000009-373A-42BC-A849-DDA1713378AA}"/>
                </c:ext>
              </c:extLst>
            </c:dLbl>
            <c:dLbl>
              <c:idx val="34"/>
              <c:layout>
                <c:manualLayout>
                  <c:x val="-5.8206788533601513E-2"/>
                  <c:y val="0.14830130416838327"/>
                </c:manualLayout>
              </c:layout>
              <c:tx>
                <c:rich>
                  <a:bodyPr/>
                  <a:lstStyle/>
                  <a:p>
                    <a:fld id="{61E88BE6-CAF2-46E2-A4EB-2D7549221C1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{61E88BE6-CAF2-46E2-A4EB-2D7549221C13}</c15:txfldGUID>
                      <c15:f>Sheet1!$CO$48</c15:f>
                      <c15:dlblFieldTableCache>
                        <c:ptCount val="1"/>
                        <c:pt idx="0">
                          <c:v>School holiday</c:v>
                        </c:pt>
                      </c15:dlblFieldTableCache>
                    </c15:dlblFTEntry>
                  </c15:dlblFieldTable>
                  <c15:showDataLabelsRange val="0"/>
                </c:ext>
                <c:ext xmlns:c16="http://schemas.microsoft.com/office/drawing/2014/chart" uri="{C3380CC4-5D6E-409C-BE32-E72D297353CC}">
                  <c16:uniqueId val="{0000000A-373A-42BC-A849-DDA1713378AA}"/>
                </c:ext>
              </c:extLst>
            </c:dLbl>
            <c:dLbl>
              <c:idx val="35"/>
              <c:layout>
                <c:manualLayout>
                  <c:x val="-3.3977107028288128E-2"/>
                  <c:y val="-0.16726270579813893"/>
                </c:manualLayout>
              </c:layout>
              <c:tx>
                <c:rich>
                  <a:bodyPr/>
                  <a:lstStyle/>
                  <a:p>
                    <a:fld id="{C9A492FE-9E1E-45D2-BCDF-2645D737D5B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{C9A492FE-9E1E-45D2-BCDF-2645D737D5B9}</c15:txfldGUID>
                      <c15:f>Sheet1!$CO$49</c15:f>
                      <c15:dlblFieldTableCache>
                        <c:ptCount val="1"/>
                        <c:pt idx="0">
                          <c:v>Restaurants, bars, culture and leisure facilities closed, number of contacts reduced</c:v>
                        </c:pt>
                      </c15:dlblFieldTableCache>
                    </c15:dlblFTEntry>
                  </c15:dlblFieldTable>
                  <c15:showDataLabelsRange val="0"/>
                </c:ext>
                <c:ext xmlns:c16="http://schemas.microsoft.com/office/drawing/2014/chart" uri="{C3380CC4-5D6E-409C-BE32-E72D297353CC}">
                  <c16:uniqueId val="{0000000B-373A-42BC-A849-DDA1713378AA}"/>
                </c:ext>
              </c:extLst>
            </c:dLbl>
            <c:dLbl>
              <c:idx val="41"/>
              <c:layout>
                <c:manualLayout>
                  <c:x val="-2.6213546223388742E-2"/>
                  <c:y val="0.17656161161672973"/>
                </c:manualLayout>
              </c:layout>
              <c:tx>
                <c:rich>
                  <a:bodyPr/>
                  <a:lstStyle/>
                  <a:p>
                    <a:fld id="{5CA3C8EB-F2C1-49BB-BA94-CB41CF0FAD9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{5CA3C8EB-F2C1-49BB-BA94-CB41CF0FAD97}</c15:txfldGUID>
                      <c15:f>Sheet1!$CO$55</c15:f>
                      <c15:dlblFieldTableCache>
                        <c:ptCount val="1"/>
                        <c:pt idx="0">
                          <c:v>Lockdown, non-essential shops and schools closed. W52-1 holidays, no data available.</c:v>
                        </c:pt>
                      </c15:dlblFieldTableCache>
                    </c15:dlblFTEntry>
                  </c15:dlblFieldTable>
                  <c15:showDataLabelsRange val="0"/>
                </c:ext>
                <c:ext xmlns:c16="http://schemas.microsoft.com/office/drawing/2014/chart" uri="{C3380CC4-5D6E-409C-BE32-E72D297353CC}">
                  <c16:uniqueId val="{0000000C-373A-42BC-A849-DDA1713378A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numRef>
              <c:f>Sheet1!$C$14:$C$56</c:f>
              <c:numCache>
                <c:formatCode>General</c:formatCode>
                <c:ptCount val="43"/>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numCache>
            </c:numRef>
          </c:cat>
          <c:val>
            <c:numRef>
              <c:f>Sheet1!$CN$14:$CN$55</c:f>
              <c:numCache>
                <c:formatCode>0%</c:formatCode>
                <c:ptCount val="42"/>
                <c:pt idx="0">
                  <c:v>1</c:v>
                </c:pt>
                <c:pt idx="1">
                  <c:v>0.89636337417750322</c:v>
                </c:pt>
                <c:pt idx="2">
                  <c:v>0.26372117319877753</c:v>
                </c:pt>
                <c:pt idx="3">
                  <c:v>0.23711539458170486</c:v>
                </c:pt>
                <c:pt idx="4">
                  <c:v>0.2392654098418199</c:v>
                </c:pt>
                <c:pt idx="5">
                  <c:v>0.25898653053196757</c:v>
                </c:pt>
                <c:pt idx="6">
                  <c:v>0.26766706045571159</c:v>
                </c:pt>
                <c:pt idx="7">
                  <c:v>0.25263452747097892</c:v>
                </c:pt>
                <c:pt idx="8">
                  <c:v>0.30358555803323994</c:v>
                </c:pt>
                <c:pt idx="9">
                  <c:v>0.36255715319785148</c:v>
                </c:pt>
                <c:pt idx="10">
                  <c:v>0.36499208283750456</c:v>
                </c:pt>
                <c:pt idx="11">
                  <c:v>0.36533253605243332</c:v>
                </c:pt>
                <c:pt idx="12">
                  <c:v>0.39837765353519211</c:v>
                </c:pt>
                <c:pt idx="13">
                  <c:v>0.39983063355898291</c:v>
                </c:pt>
                <c:pt idx="14">
                  <c:v>0.35724154281511722</c:v>
                </c:pt>
                <c:pt idx="15">
                  <c:v>0.44702214907739318</c:v>
                </c:pt>
                <c:pt idx="16">
                  <c:v>0.4391183646353925</c:v>
                </c:pt>
                <c:pt idx="17">
                  <c:v>0.48293973208173874</c:v>
                </c:pt>
                <c:pt idx="18">
                  <c:v>0.45546813604516984</c:v>
                </c:pt>
                <c:pt idx="19">
                  <c:v>0.51358684480144157</c:v>
                </c:pt>
                <c:pt idx="20">
                  <c:v>0.54171152983826687</c:v>
                </c:pt>
                <c:pt idx="21">
                  <c:v>0.50839980545495911</c:v>
                </c:pt>
                <c:pt idx="22">
                  <c:v>0.50001788525375701</c:v>
                </c:pt>
                <c:pt idx="23">
                  <c:v>0.45</c:v>
                </c:pt>
                <c:pt idx="24">
                  <c:v>0.44</c:v>
                </c:pt>
                <c:pt idx="25">
                  <c:v>0.43576729522450219</c:v>
                </c:pt>
                <c:pt idx="26">
                  <c:v>0.50553864687148342</c:v>
                </c:pt>
                <c:pt idx="27">
                  <c:v>0.52044749321212391</c:v>
                </c:pt>
                <c:pt idx="28">
                  <c:v>0.56151297756873564</c:v>
                </c:pt>
                <c:pt idx="29">
                  <c:v>0.57416032485481483</c:v>
                </c:pt>
                <c:pt idx="30">
                  <c:v>0.55016355068214684</c:v>
                </c:pt>
                <c:pt idx="31">
                  <c:v>0.58329019610964927</c:v>
                </c:pt>
                <c:pt idx="32">
                  <c:v>0.53979999999999995</c:v>
                </c:pt>
                <c:pt idx="33">
                  <c:v>0.52837611945920504</c:v>
                </c:pt>
                <c:pt idx="34">
                  <c:v>0.46510000000000001</c:v>
                </c:pt>
                <c:pt idx="35">
                  <c:v>0.4712262842544569</c:v>
                </c:pt>
                <c:pt idx="36">
                  <c:v>0.48136582293817964</c:v>
                </c:pt>
                <c:pt idx="37">
                  <c:v>0.47247292935727181</c:v>
                </c:pt>
                <c:pt idx="38">
                  <c:v>0.51197521026446879</c:v>
                </c:pt>
                <c:pt idx="39">
                  <c:v>0.48894102437011844</c:v>
                </c:pt>
                <c:pt idx="40">
                  <c:v>0.48396802266703554</c:v>
                </c:pt>
                <c:pt idx="41">
                  <c:v>0.35971477565107957</c:v>
                </c:pt>
              </c:numCache>
            </c:numRef>
          </c:val>
          <c:smooth val="0"/>
          <c:extLst>
            <c:ext xmlns:c16="http://schemas.microsoft.com/office/drawing/2014/chart" uri="{C3380CC4-5D6E-409C-BE32-E72D297353CC}">
              <c16:uniqueId val="{0000000D-373A-42BC-A849-DDA1713378AA}"/>
            </c:ext>
          </c:extLst>
        </c:ser>
        <c:dLbls>
          <c:showLegendKey val="0"/>
          <c:showVal val="0"/>
          <c:showCatName val="0"/>
          <c:showSerName val="0"/>
          <c:showPercent val="0"/>
          <c:showBubbleSize val="0"/>
        </c:dLbls>
        <c:marker val="1"/>
        <c:smooth val="0"/>
        <c:axId val="756076024"/>
        <c:axId val="756019280"/>
      </c:lineChart>
      <c:catAx>
        <c:axId val="756076024"/>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56019280"/>
        <c:crosses val="autoZero"/>
        <c:auto val="1"/>
        <c:lblAlgn val="ctr"/>
        <c:lblOffset val="100"/>
        <c:noMultiLvlLbl val="0"/>
      </c:catAx>
      <c:valAx>
        <c:axId val="756019280"/>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56076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Budapest, Hungary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Sheet1!$CM$4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Lbls>
            <c:dLbl>
              <c:idx val="2"/>
              <c:layout>
                <c:manualLayout>
                  <c:x val="-2.9661017773839435E-2"/>
                  <c:y val="-0.23551398402914356"/>
                </c:manualLayout>
              </c:layout>
              <c:tx>
                <c:rich>
                  <a:bodyPr/>
                  <a:lstStyle/>
                  <a:p>
                    <a:fld id="{27E1DF86-9BFD-44FD-ACBF-7D2993AC31F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{27E1DF86-9BFD-44FD-ACBF-7D2993AC31F9}</c15:txfldGUID>
                      <c15:f>Sheet1!$CN$16</c15:f>
                      <c15:dlblFieldTableCache>
                        <c:ptCount val="1"/>
                        <c:pt idx="0">
                          <c:v>State of emergency, school break, distance learning</c:v>
                        </c:pt>
                      </c15:dlblFieldTableCache>
                    </c15:dlblFTEntry>
                  </c15:dlblFieldTable>
                  <c15:showDataLabelsRange val="0"/>
                </c:ext>
                <c:ext xmlns:c16="http://schemas.microsoft.com/office/drawing/2014/chart" uri="{C3380CC4-5D6E-409C-BE32-E72D297353CC}">
                  <c16:uniqueId val="{00000000-D6CF-4BAB-8B2B-A46F0D9AECF3}"/>
                </c:ext>
              </c:extLst>
            </c:dLbl>
            <c:dLbl>
              <c:idx val="3"/>
              <c:layout>
                <c:manualLayout>
                  <c:x val="-0.20515537293572259"/>
                  <c:y val="7.4143291268434081E-2"/>
                </c:manualLayout>
              </c:layout>
              <c:tx>
                <c:rich>
                  <a:bodyPr/>
                  <a:lstStyle/>
                  <a:p>
                    <a:fld id="{7285DD96-5263-45E1-8274-9AA878D283E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{7285DD96-5263-45E1-8274-9AA878D283EA}</c15:txfldGUID>
                      <c15:f>Sheet1!$CN$17</c15:f>
                      <c15:dlblFieldTableCache>
                        <c:ptCount val="1"/>
                        <c:pt idx="0">
                          <c:v>Stores opening hours restricted, borders closed</c:v>
                        </c:pt>
                      </c15:dlblFieldTableCache>
                    </c15:dlblFTEntry>
                  </c15:dlblFieldTable>
                  <c15:showDataLabelsRange val="0"/>
                </c:ext>
                <c:ext xmlns:c16="http://schemas.microsoft.com/office/drawing/2014/chart" uri="{C3380CC4-5D6E-409C-BE32-E72D297353CC}">
                  <c16:uniqueId val="{00000001-D6CF-4BAB-8B2B-A46F0D9AECF3}"/>
                </c:ext>
              </c:extLst>
            </c:dLbl>
            <c:dLbl>
              <c:idx val="4"/>
              <c:layout>
                <c:manualLayout>
                  <c:x val="-1.7302260368072989E-2"/>
                  <c:y val="-0.12211836208918556"/>
                </c:manualLayout>
              </c:layout>
              <c:tx>
                <c:rich>
                  <a:bodyPr/>
                  <a:lstStyle/>
                  <a:p>
                    <a:fld id="{04D4296B-C138-484B-8A61-15DB1F5915D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{04D4296B-C138-484B-8A61-15DB1F5915D7}</c15:txfldGUID>
                      <c15:f>Sheet1!$CN$18</c15:f>
                      <c15:dlblFieldTableCache>
                        <c:ptCount val="1"/>
                        <c:pt idx="0">
                          <c:v>Curfew introduced</c:v>
                        </c:pt>
                      </c15:dlblFieldTableCache>
                    </c15:dlblFTEntry>
                  </c15:dlblFieldTable>
                  <c15:showDataLabelsRange val="0"/>
                </c:ext>
                <c:ext xmlns:c16="http://schemas.microsoft.com/office/drawing/2014/chart" uri="{C3380CC4-5D6E-409C-BE32-E72D297353CC}">
                  <c16:uniqueId val="{00000002-D6CF-4BAB-8B2B-A46F0D9AECF3}"/>
                </c:ext>
              </c:extLst>
            </c:dLbl>
            <c:dLbl>
              <c:idx val="8"/>
              <c:layout>
                <c:manualLayout>
                  <c:x val="2.4717514811532842E-3"/>
                  <c:y val="0.10467288179073048"/>
                </c:manualLayout>
              </c:layout>
              <c:tx>
                <c:rich>
                  <a:bodyPr/>
                  <a:lstStyle/>
                  <a:p>
                    <a:fld id="{E98A0FA8-F90C-467D-B4FC-613A40FB96E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{E98A0FA8-F90C-467D-B4FC-613A40FB96E9}</c15:txfldGUID>
                      <c15:f>Sheet1!$CN$22</c15:f>
                      <c15:dlblFieldTableCache>
                        <c:ptCount val="1"/>
                        <c:pt idx="0">
                          <c:v>Mandatory wearing of masks</c:v>
                        </c:pt>
                      </c15:dlblFieldTableCache>
                    </c15:dlblFTEntry>
                  </c15:dlblFieldTable>
                  <c15:showDataLabelsRange val="0"/>
                </c:ext>
                <c:ext xmlns:c16="http://schemas.microsoft.com/office/drawing/2014/chart" uri="{C3380CC4-5D6E-409C-BE32-E72D297353CC}">
                  <c16:uniqueId val="{00000003-D6CF-4BAB-8B2B-A46F0D9AECF3}"/>
                </c:ext>
              </c:extLst>
            </c:dLbl>
            <c:dLbl>
              <c:idx val="9"/>
              <c:layout>
                <c:manualLayout>
                  <c:x val="-6.6737289991138676E-2"/>
                  <c:y val="-0.18753891320839211"/>
                </c:manualLayout>
              </c:layout>
              <c:tx>
                <c:rich>
                  <a:bodyPr/>
                  <a:lstStyle/>
                  <a:p>
                    <a:fld id="{29A9768D-4E9E-48A9-8BCC-E6EA7DF8721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{29A9768D-4E9E-48A9-8BCC-E6EA7DF8721E}</c15:txfldGUID>
                      <c15:f>Sheet1!$CN$23</c15:f>
                      <c15:dlblFieldTableCache>
                        <c:ptCount val="1"/>
                        <c:pt idx="0">
                          <c:v>School final exams period</c:v>
                        </c:pt>
                      </c15:dlblFieldTableCache>
                    </c15:dlblFTEntry>
                  </c15:dlblFieldTable>
                  <c15:showDataLabelsRange val="0"/>
                </c:ext>
                <c:ext xmlns:c16="http://schemas.microsoft.com/office/drawing/2014/chart" uri="{C3380CC4-5D6E-409C-BE32-E72D297353CC}">
                  <c16:uniqueId val="{00000004-D6CF-4BAB-8B2B-A46F0D9AECF3}"/>
                </c:ext>
              </c:extLst>
            </c:dLbl>
            <c:dLbl>
              <c:idx val="11"/>
              <c:layout>
                <c:manualLayout>
                  <c:x val="2.471751481153284E-2"/>
                  <c:y val="0.11775699201457186"/>
                </c:manualLayout>
              </c:layout>
              <c:tx>
                <c:rich>
                  <a:bodyPr/>
                  <a:lstStyle/>
                  <a:p>
                    <a:fld id="{ACE199AF-5B16-48C1-8C25-046EF2A0B92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{ACE199AF-5B16-48C1-8C25-046EF2A0B92B}</c15:txfldGUID>
                      <c15:f>Sheet1!$CN$25</c15:f>
                      <c15:dlblFieldTableCache>
                        <c:ptCount val="1"/>
                        <c:pt idx="0">
                          <c:v>Curfew lifted</c:v>
                        </c:pt>
                      </c15:dlblFieldTableCache>
                    </c15:dlblFTEntry>
                  </c15:dlblFieldTable>
                  <c15:showDataLabelsRange val="0"/>
                </c:ext>
                <c:ext xmlns:c16="http://schemas.microsoft.com/office/drawing/2014/chart" uri="{C3380CC4-5D6E-409C-BE32-E72D297353CC}">
                  <c16:uniqueId val="{00000005-D6CF-4BAB-8B2B-A46F0D9AECF3}"/>
                </c:ext>
              </c:extLst>
            </c:dLbl>
            <c:dLbl>
              <c:idx val="15"/>
              <c:layout>
                <c:manualLayout>
                  <c:x val="3.4604520736145977E-2"/>
                  <c:y val="0.13520247231302687"/>
                </c:manualLayout>
              </c:layout>
              <c:tx>
                <c:rich>
                  <a:bodyPr/>
                  <a:lstStyle/>
                  <a:p>
                    <a:fld id="{8800E315-E1DE-49E2-A1EC-A9F6EC71363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{8800E315-E1DE-49E2-A1EC-A9F6EC71363D}</c15:txfldGUID>
                      <c15:f>Sheet1!$CN$29</c15:f>
                      <c15:dlblFieldTableCache>
                        <c:ptCount val="1"/>
                        <c:pt idx="0">
                          <c:v>Front-door only boarding resumed</c:v>
                        </c:pt>
                      </c15:dlblFieldTableCache>
                    </c15:dlblFTEntry>
                  </c15:dlblFieldTable>
                  <c15:showDataLabelsRange val="0"/>
                </c:ext>
                <c:ext xmlns:c16="http://schemas.microsoft.com/office/drawing/2014/chart" uri="{C3380CC4-5D6E-409C-BE32-E72D297353CC}">
                  <c16:uniqueId val="{00000006-D6CF-4BAB-8B2B-A46F0D9AECF3}"/>
                </c:ext>
              </c:extLst>
            </c:dLbl>
            <c:dLbl>
              <c:idx val="19"/>
              <c:layout>
                <c:manualLayout>
                  <c:x val="-9.3004520268299792E-2"/>
                  <c:y val="-0.14392514572042134"/>
                </c:manualLayout>
              </c:layout>
              <c:tx>
                <c:rich>
                  <a:bodyPr/>
                  <a:lstStyle/>
                  <a:p>
                    <a:fld id="{0C8DEAF2-46E2-4CA9-9957-97A3F56CF9C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{0C8DEAF2-46E2-4CA9-9957-97A3F56CF9C9}</c15:txfldGUID>
                      <c15:f>Sheet1!$CN$33</c15:f>
                      <c15:dlblFieldTableCache>
                        <c:ptCount val="1"/>
                        <c:pt idx="0">
                          <c:v>Usual (summer) schedule on all lines</c:v>
                        </c:pt>
                      </c15:dlblFieldTableCache>
                    </c15:dlblFTEntry>
                  </c15:dlblFieldTable>
                  <c15:showDataLabelsRange val="0"/>
                </c:ext>
                <c:ext xmlns:c16="http://schemas.microsoft.com/office/drawing/2014/chart" uri="{C3380CC4-5D6E-409C-BE32-E72D297353CC}">
                  <c16:uniqueId val="{00000007-D6CF-4BAB-8B2B-A46F0D9AECF3}"/>
                </c:ext>
              </c:extLst>
            </c:dLbl>
            <c:dLbl>
              <c:idx val="26"/>
              <c:layout>
                <c:manualLayout>
                  <c:x val="-1.7531665596158724E-16"/>
                  <c:y val="-6.9781921193820318E-2"/>
                </c:manualLayout>
              </c:layout>
              <c:tx>
                <c:rich>
                  <a:bodyPr/>
                  <a:lstStyle/>
                  <a:p>
                    <a:fld id="{5AAE1A12-7AF0-4F87-82A9-4923CD3A66B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{5AAE1A12-7AF0-4F87-82A9-4923CD3A66B9}</c15:txfldGUID>
                      <c15:f>Sheet1!$CN$40</c15:f>
                      <c15:dlblFieldTableCache>
                        <c:ptCount val="1"/>
                        <c:pt idx="0">
                          <c:v>Start of school year. Borders closed again</c:v>
                        </c:pt>
                      </c15:dlblFieldTableCache>
                    </c15:dlblFTEntry>
                  </c15:dlblFieldTable>
                  <c15:showDataLabelsRange val="0"/>
                </c:ext>
                <c:ext xmlns:c16="http://schemas.microsoft.com/office/drawing/2014/chart" uri="{C3380CC4-5D6E-409C-BE32-E72D297353CC}">
                  <c16:uniqueId val="{00000008-D6CF-4BAB-8B2B-A46F0D9AECF3}"/>
                </c:ext>
              </c:extLst>
            </c:dLbl>
            <c:dLbl>
              <c:idx val="33"/>
              <c:layout>
                <c:manualLayout>
                  <c:x val="-0.16327866288095683"/>
                  <c:y val="7.8504688302732717E-2"/>
                </c:manualLayout>
              </c:layout>
              <c:tx>
                <c:rich>
                  <a:bodyPr/>
                  <a:lstStyle/>
                  <a:p>
                    <a:fld id="{25373940-BF88-48FD-827D-880EDEC13F7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{25373940-BF88-48FD-827D-880EDEC13F79}</c15:txfldGUID>
                      <c15:f>Sheet1!$CN$47</c15:f>
                      <c15:dlblFieldTableCache>
                        <c:ptCount val="1"/>
                        <c:pt idx="0">
                          <c:v>Public holiday, lower demand</c:v>
                        </c:pt>
                      </c15:dlblFieldTableCache>
                    </c15:dlblFTEntry>
                  </c15:dlblFieldTable>
                  <c15:showDataLabelsRange val="0"/>
                </c:ext>
                <c:ext xmlns:c16="http://schemas.microsoft.com/office/drawing/2014/chart" uri="{C3380CC4-5D6E-409C-BE32-E72D297353CC}">
                  <c16:uniqueId val="{00000009-D6CF-4BAB-8B2B-A46F0D9AECF3}"/>
                </c:ext>
              </c:extLst>
            </c:dLbl>
            <c:dLbl>
              <c:idx val="36"/>
              <c:layout>
                <c:manualLayout>
                  <c:x val="-6.091028221641117E-2"/>
                  <c:y val="0.16573211975021351"/>
                </c:manualLayout>
              </c:layout>
              <c:tx>
                <c:rich>
                  <a:bodyPr/>
                  <a:lstStyle/>
                  <a:p>
                    <a:fld id="{57D80F3B-AB87-464E-A328-52CD6C7FEB9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{57D80F3B-AB87-464E-A328-52CD6C7FEB96}</c15:txfldGUID>
                      <c15:f>Sheet1!$CN$50</c15:f>
                      <c15:dlblFieldTableCache>
                        <c:ptCount val="1"/>
                        <c:pt idx="0">
                          <c:v>8PM curfew, high shools and university teaching only remotely</c:v>
                        </c:pt>
                      </c15:dlblFieldTableCache>
                    </c15:dlblFTEntry>
                  </c15:dlblFieldTable>
                  <c15:showDataLabelsRange val="0"/>
                </c:ext>
                <c:ext xmlns:c16="http://schemas.microsoft.com/office/drawing/2014/chart" uri="{C3380CC4-5D6E-409C-BE32-E72D297353CC}">
                  <c16:uniqueId val="{0000000A-D6CF-4BAB-8B2B-A46F0D9AECF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Sheet1!$CM$14:$CM$59</c:f>
              <c:numCache>
                <c:formatCode>0%</c:formatCode>
                <c:ptCount val="46"/>
                <c:pt idx="0">
                  <c:v>0.97887336560237836</c:v>
                </c:pt>
                <c:pt idx="1">
                  <c:v>0.94713633768328931</c:v>
                </c:pt>
                <c:pt idx="2">
                  <c:v>0.35427904171889829</c:v>
                </c:pt>
                <c:pt idx="3">
                  <c:v>0.25135327784382633</c:v>
                </c:pt>
                <c:pt idx="4">
                  <c:v>0.23604318596905871</c:v>
                </c:pt>
                <c:pt idx="5">
                  <c:v>0.26636283169064767</c:v>
                </c:pt>
                <c:pt idx="6">
                  <c:v>0.24954701822886582</c:v>
                </c:pt>
                <c:pt idx="7">
                  <c:v>0.24669082250707078</c:v>
                </c:pt>
                <c:pt idx="8">
                  <c:v>0.26915338053887511</c:v>
                </c:pt>
                <c:pt idx="9">
                  <c:v>0.30886005059002669</c:v>
                </c:pt>
                <c:pt idx="10">
                  <c:v>0.31705931810855631</c:v>
                </c:pt>
                <c:pt idx="11">
                  <c:v>0.35850054385657648</c:v>
                </c:pt>
                <c:pt idx="12">
                  <c:v>0.3924920106583058</c:v>
                </c:pt>
                <c:pt idx="13">
                  <c:v>0.49366991616803524</c:v>
                </c:pt>
                <c:pt idx="14">
                  <c:v>0.52260894586067264</c:v>
                </c:pt>
                <c:pt idx="15">
                  <c:v>0.55572733044492428</c:v>
                </c:pt>
                <c:pt idx="16">
                  <c:v>0.59157135175932951</c:v>
                </c:pt>
                <c:pt idx="17">
                  <c:v>0.57800342408160854</c:v>
                </c:pt>
                <c:pt idx="18">
                  <c:v>0.61735585907159063</c:v>
                </c:pt>
                <c:pt idx="19">
                  <c:v>0.61174050560512949</c:v>
                </c:pt>
                <c:pt idx="20">
                  <c:v>0.61119297979001064</c:v>
                </c:pt>
                <c:pt idx="21">
                  <c:v>0.62366621781044063</c:v>
                </c:pt>
                <c:pt idx="22">
                  <c:v>0.64038321531076325</c:v>
                </c:pt>
                <c:pt idx="23">
                  <c:v>0.6368123339520404</c:v>
                </c:pt>
                <c:pt idx="24">
                  <c:v>0.62832365187980721</c:v>
                </c:pt>
                <c:pt idx="25">
                  <c:v>0.65711531594156369</c:v>
                </c:pt>
                <c:pt idx="26">
                  <c:v>0.79256655137239673</c:v>
                </c:pt>
                <c:pt idx="27">
                  <c:v>0.76643408789077794</c:v>
                </c:pt>
                <c:pt idx="28">
                  <c:v>0.79016010198709119</c:v>
                </c:pt>
                <c:pt idx="29">
                  <c:v>0.76548850542177616</c:v>
                </c:pt>
                <c:pt idx="30">
                  <c:v>0.74259199253142738</c:v>
                </c:pt>
                <c:pt idx="31">
                  <c:v>0.73531797698843582</c:v>
                </c:pt>
                <c:pt idx="32">
                  <c:v>0.73631430122030639</c:v>
                </c:pt>
                <c:pt idx="33">
                  <c:v>0.70499999999999996</c:v>
                </c:pt>
                <c:pt idx="34">
                  <c:v>0.62382907682749422</c:v>
                </c:pt>
                <c:pt idx="35">
                  <c:v>0.73497453250870382</c:v>
                </c:pt>
                <c:pt idx="36">
                  <c:v>0.54566756002829775</c:v>
                </c:pt>
                <c:pt idx="37">
                  <c:v>0.50359276828765986</c:v>
                </c:pt>
                <c:pt idx="38">
                  <c:v>0.52774712887920949</c:v>
                </c:pt>
                <c:pt idx="39">
                  <c:v>0.5177280690923739</c:v>
                </c:pt>
                <c:pt idx="40">
                  <c:v>0.52294487911200349</c:v>
                </c:pt>
                <c:pt idx="41">
                  <c:v>0.57250000000000001</c:v>
                </c:pt>
                <c:pt idx="42">
                  <c:v>0.48</c:v>
                </c:pt>
                <c:pt idx="43">
                  <c:v>0.35749999999999998</c:v>
                </c:pt>
                <c:pt idx="44">
                  <c:v>0.5246919095459851</c:v>
                </c:pt>
                <c:pt idx="45">
                  <c:v>0.54935335298669818</c:v>
                </c:pt>
              </c:numCache>
            </c:numRef>
          </c:val>
          <c:smooth val="0"/>
          <c:extLst>
            <c:ext xmlns:c16="http://schemas.microsoft.com/office/drawing/2014/chart" uri="{C3380CC4-5D6E-409C-BE32-E72D297353CC}">
              <c16:uniqueId val="{0000000B-D6CF-4BAB-8B2B-A46F0D9AECF3}"/>
            </c:ext>
          </c:extLst>
        </c:ser>
        <c:dLbls>
          <c:showLegendKey val="0"/>
          <c:showVal val="0"/>
          <c:showCatName val="0"/>
          <c:showSerName val="0"/>
          <c:showPercent val="0"/>
          <c:showBubbleSize val="0"/>
        </c:dLbls>
        <c:marker val="1"/>
        <c:smooth val="0"/>
        <c:axId val="636263912"/>
        <c:axId val="636260304"/>
      </c:lineChart>
      <c:lineChart>
        <c:grouping val="standard"/>
        <c:varyColors val="0"/>
        <c:ser>
          <c:idx val="1"/>
          <c:order val="1"/>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0.12962962962962962"/>
                  <c:y val="6.7532467532467444E-2"/>
                </c:manualLayout>
              </c:layout>
              <c:tx>
                <c:rich>
                  <a:bodyPr/>
                  <a:lstStyle/>
                  <a:p>
                    <a:fld id="{4F2E50B6-37A2-46CA-8786-EEAD4BA249F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{4F2E50B6-37A2-46CA-8786-EEAD4BA249FC}</c15:txfldGUID>
                      <c15:f>Sheet1!$CN$59</c15:f>
                      <c15:dlblFieldTableCache>
                        <c:ptCount val="1"/>
                        <c:pt idx="0">
                          <c:v>20 Jan: 138K vaccine doses administered country-wide</c:v>
                        </c:pt>
                      </c15:dlblFieldTableCache>
                    </c15:dlblFTEntry>
                  </c15:dlblFieldTable>
                  <c15:showDataLabelsRange val="0"/>
                </c:ext>
                <c:ext xmlns:c16="http://schemas.microsoft.com/office/drawing/2014/chart" uri="{C3380CC4-5D6E-409C-BE32-E72D297353CC}">
                  <c16:uniqueId val="{0000000C-D6CF-4BAB-8B2B-A46F0D9AECF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epidemiological'!$Z$14:$Z$59</c:f>
              <c:numCache>
                <c:formatCode>General</c:formatCode>
                <c:ptCount val="46"/>
                <c:pt idx="8">
                  <c:v>11.255656108597284</c:v>
                </c:pt>
                <c:pt idx="9">
                  <c:v>5.995475113122172</c:v>
                </c:pt>
                <c:pt idx="10">
                  <c:v>5.2601809954751131</c:v>
                </c:pt>
                <c:pt idx="11">
                  <c:v>6.1085972850678738</c:v>
                </c:pt>
                <c:pt idx="12">
                  <c:v>3.4502262443438911</c:v>
                </c:pt>
                <c:pt idx="13">
                  <c:v>3.5067873303167421</c:v>
                </c:pt>
                <c:pt idx="14">
                  <c:v>1.5271493212669685</c:v>
                </c:pt>
                <c:pt idx="15">
                  <c:v>0.73529411764705888</c:v>
                </c:pt>
                <c:pt idx="16">
                  <c:v>1.8099547511312217</c:v>
                </c:pt>
                <c:pt idx="17">
                  <c:v>0.73529411764705888</c:v>
                </c:pt>
                <c:pt idx="18">
                  <c:v>0.22624434389140272</c:v>
                </c:pt>
                <c:pt idx="19">
                  <c:v>1.1312217194570136</c:v>
                </c:pt>
                <c:pt idx="20">
                  <c:v>0.96153846153846156</c:v>
                </c:pt>
                <c:pt idx="21">
                  <c:v>1.8665158371040722</c:v>
                </c:pt>
                <c:pt idx="22">
                  <c:v>1.6402714932126696</c:v>
                </c:pt>
                <c:pt idx="23">
                  <c:v>2.8846153846153846</c:v>
                </c:pt>
                <c:pt idx="24">
                  <c:v>5.882352941176471</c:v>
                </c:pt>
                <c:pt idx="25">
                  <c:v>20.19230769230769</c:v>
                </c:pt>
                <c:pt idx="26">
                  <c:v>60.294117647058819</c:v>
                </c:pt>
                <c:pt idx="27">
                  <c:v>93.947963800904972</c:v>
                </c:pt>
                <c:pt idx="28">
                  <c:v>121.15384615384616</c:v>
                </c:pt>
                <c:pt idx="29">
                  <c:v>95.192307692307693</c:v>
                </c:pt>
                <c:pt idx="30">
                  <c:v>105.20361990950227</c:v>
                </c:pt>
                <c:pt idx="31">
                  <c:v>86.538461538461547</c:v>
                </c:pt>
                <c:pt idx="32">
                  <c:v>106.84389140271492</c:v>
                </c:pt>
                <c:pt idx="33">
                  <c:v>142.76018099547511</c:v>
                </c:pt>
                <c:pt idx="34">
                  <c:v>213.63122171945702</c:v>
                </c:pt>
                <c:pt idx="35">
                  <c:v>393.49547511312215</c:v>
                </c:pt>
                <c:pt idx="36">
                  <c:v>378.50678733031674</c:v>
                </c:pt>
                <c:pt idx="37">
                  <c:v>353.61990950226249</c:v>
                </c:pt>
                <c:pt idx="38">
                  <c:v>298.75565610859729</c:v>
                </c:pt>
                <c:pt idx="39">
                  <c:v>330.0339366515837</c:v>
                </c:pt>
                <c:pt idx="40">
                  <c:v>228.95927601809953</c:v>
                </c:pt>
                <c:pt idx="41">
                  <c:v>177.99773755656108</c:v>
                </c:pt>
                <c:pt idx="42">
                  <c:v>105.54298642533938</c:v>
                </c:pt>
                <c:pt idx="43">
                  <c:v>91.00678733031674</c:v>
                </c:pt>
                <c:pt idx="44">
                  <c:v>113.06561085972851</c:v>
                </c:pt>
                <c:pt idx="45">
                  <c:v>77.432126696832583</c:v>
                </c:pt>
              </c:numCache>
            </c:numRef>
          </c:val>
          <c:smooth val="0"/>
          <c:extLst>
            <c:ext xmlns:c16="http://schemas.microsoft.com/office/drawing/2014/chart" uri="{C3380CC4-5D6E-409C-BE32-E72D297353CC}">
              <c16:uniqueId val="{0000000D-D6CF-4BAB-8B2B-A46F0D9AECF3}"/>
            </c:ext>
          </c:extLst>
        </c:ser>
        <c:dLbls>
          <c:showLegendKey val="0"/>
          <c:showVal val="0"/>
          <c:showCatName val="0"/>
          <c:showSerName val="0"/>
          <c:showPercent val="0"/>
          <c:showBubbleSize val="0"/>
        </c:dLbls>
        <c:marker val="1"/>
        <c:smooth val="0"/>
        <c:axId val="723651048"/>
        <c:axId val="723640224"/>
      </c:lineChart>
      <c:catAx>
        <c:axId val="6362639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36260304"/>
        <c:crosses val="autoZero"/>
        <c:auto val="1"/>
        <c:lblAlgn val="ctr"/>
        <c:lblOffset val="100"/>
        <c:noMultiLvlLbl val="0"/>
      </c:catAx>
      <c:valAx>
        <c:axId val="636260304"/>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36263912"/>
        <c:crosses val="autoZero"/>
        <c:crossBetween val="midCat"/>
        <c:majorUnit val="0.1"/>
      </c:valAx>
      <c:valAx>
        <c:axId val="72364022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23651048"/>
        <c:crosses val="max"/>
        <c:crossBetween val="between"/>
      </c:valAx>
      <c:catAx>
        <c:axId val="723651048"/>
        <c:scaling>
          <c:orientation val="minMax"/>
        </c:scaling>
        <c:delete val="1"/>
        <c:axPos val="b"/>
        <c:majorTickMark val="out"/>
        <c:minorTickMark val="none"/>
        <c:tickLblPos val="nextTo"/>
        <c:crossAx val="7236402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Tehran, Iran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Sheet1!$EI$3</c:f>
              <c:strCache>
                <c:ptCount val="1"/>
                <c:pt idx="0">
                  <c:v>Tehran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0"/>
              <c:tx>
                <c:rich>
                  <a:bodyPr/>
                  <a:lstStyle/>
                  <a:p>
                    <a:fld id="{3DB5B98F-7765-45A5-99CD-8E3FE51FF77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{3DB5B98F-7765-45A5-99CD-8E3FE51FF770}</c15:txfldGUID>
                      <c15:f>Sheet1!$EJ$12</c15:f>
                      <c15:dlblFieldTableCache>
                        <c:ptCount val="1"/>
                        <c:pt idx="0">
                          <c:v>First Covid-19 suspect passenger on the Metro network</c:v>
                        </c:pt>
                      </c15:dlblFieldTableCache>
                    </c15:dlblFTEntry>
                  </c15:dlblFieldTable>
                  <c15:showDataLabelsRange val="0"/>
                </c:ext>
                <c:ext xmlns:c16="http://schemas.microsoft.com/office/drawing/2014/chart" uri="{C3380CC4-5D6E-409C-BE32-E72D297353CC}">
                  <c16:uniqueId val="{00000000-6BC2-4EF4-A4CE-EBC958AF2143}"/>
                </c:ext>
              </c:extLst>
            </c:dLbl>
            <c:dLbl>
              <c:idx val="1"/>
              <c:layout>
                <c:manualLayout>
                  <c:x val="-1.7361111111111112E-2"/>
                  <c:y val="-0.16883116883116883"/>
                </c:manualLayout>
              </c:layout>
              <c:tx>
                <c:rich>
                  <a:bodyPr/>
                  <a:lstStyle/>
                  <a:p>
                    <a:fld id="{EA090C04-90BE-4AB9-BC33-ADC6F1481A2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{EA090C04-90BE-4AB9-BC33-ADC6F1481A2D}</c15:txfldGUID>
                      <c15:f>Sheet1!$EJ$13</c15:f>
                      <c15:dlblFieldTableCache>
                        <c:ptCount val="1"/>
                        <c:pt idx="0">
                          <c:v>Friday prayers suspended, schools and universities closed</c:v>
                        </c:pt>
                      </c15:dlblFieldTableCache>
                    </c15:dlblFTEntry>
                  </c15:dlblFieldTable>
                  <c15:showDataLabelsRange val="0"/>
                </c:ext>
                <c:ext xmlns:c16="http://schemas.microsoft.com/office/drawing/2014/chart" uri="{C3380CC4-5D6E-409C-BE32-E72D297353CC}">
                  <c16:uniqueId val="{00000001-6BC2-4EF4-A4CE-EBC958AF2143}"/>
                </c:ext>
              </c:extLst>
            </c:dLbl>
            <c:dLbl>
              <c:idx val="2"/>
              <c:layout>
                <c:manualLayout>
                  <c:x val="-1.0416666666666666E-2"/>
                  <c:y val="-0.1012987012987013"/>
                </c:manualLayout>
              </c:layout>
              <c:tx>
                <c:rich>
                  <a:bodyPr/>
                  <a:lstStyle/>
                  <a:p>
                    <a:fld id="{EED04596-9341-4C8D-8466-A8C75D241DC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{EED04596-9341-4C8D-8466-A8C75D241DC5}</c15:txfldGUID>
                      <c15:f>Sheet1!$EJ$14</c15:f>
                      <c15:dlblFieldTableCache>
                        <c:ptCount val="1"/>
                        <c:pt idx="0">
                          <c:v>Travel between cities severely restricted</c:v>
                        </c:pt>
                      </c15:dlblFieldTableCache>
                    </c15:dlblFTEntry>
                  </c15:dlblFieldTable>
                  <c15:showDataLabelsRange val="0"/>
                </c:ext>
                <c:ext xmlns:c16="http://schemas.microsoft.com/office/drawing/2014/chart" uri="{C3380CC4-5D6E-409C-BE32-E72D297353CC}">
                  <c16:uniqueId val="{00000002-6BC2-4EF4-A4CE-EBC958AF2143}"/>
                </c:ext>
              </c:extLst>
            </c:dLbl>
            <c:dLbl>
              <c:idx val="4"/>
              <c:layout>
                <c:manualLayout>
                  <c:x val="-0.14634862849894867"/>
                  <c:y val="6.8965517241379309E-2"/>
                </c:manualLayout>
              </c:layout>
              <c:tx>
                <c:rich>
                  <a:bodyPr/>
                  <a:lstStyle/>
                  <a:p>
                    <a:fld id="{1148C6E2-3C06-4D76-AA05-53A6C1ED46E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{1148C6E2-3C06-4D76-AA05-53A6C1ED46EB}</c15:txfldGUID>
                      <c15:f>Sheet1!$EJ$16</c15:f>
                      <c15:dlblFieldTableCache>
                        <c:ptCount val="1"/>
                        <c:pt idx="0">
                          <c:v>Holiday - Iranian New Year</c:v>
                        </c:pt>
                      </c15:dlblFieldTableCache>
                    </c15:dlblFTEntry>
                  </c15:dlblFieldTable>
                  <c15:showDataLabelsRange val="0"/>
                </c:ext>
                <c:ext xmlns:c16="http://schemas.microsoft.com/office/drawing/2014/chart" uri="{C3380CC4-5D6E-409C-BE32-E72D297353CC}">
                  <c16:uniqueId val="{00000003-6BC2-4EF4-A4CE-EBC958AF2143}"/>
                </c:ext>
              </c:extLst>
            </c:dLbl>
            <c:dLbl>
              <c:idx val="6"/>
              <c:tx>
                <c:rich>
                  <a:bodyPr/>
                  <a:lstStyle/>
                  <a:p>
                    <a:fld id="{7D7DE4CF-0D6B-45DD-B8A3-CA2BCC631A2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{7D7DE4CF-0D6B-45DD-B8A3-CA2BCC631A21}</c15:txfldGUID>
                      <c15:f>Sheet1!$EJ$18</c15:f>
                      <c15:dlblFieldTableCache>
                        <c:ptCount val="1"/>
                        <c:pt idx="0">
                          <c:v>Holiday</c:v>
                        </c:pt>
                      </c15:dlblFieldTableCache>
                    </c15:dlblFTEntry>
                  </c15:dlblFieldTable>
                  <c15:showDataLabelsRange val="0"/>
                </c:ext>
                <c:ext xmlns:c16="http://schemas.microsoft.com/office/drawing/2014/chart" uri="{C3380CC4-5D6E-409C-BE32-E72D297353CC}">
                  <c16:uniqueId val="{00000004-6BC2-4EF4-A4CE-EBC958AF2143}"/>
                </c:ext>
              </c:extLst>
            </c:dLbl>
            <c:dLbl>
              <c:idx val="8"/>
              <c:tx>
                <c:rich>
                  <a:bodyPr/>
                  <a:lstStyle/>
                  <a:p>
                    <a:fld id="{99D2A291-C3DD-46C1-811A-99AFCBC1D52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{99D2A291-C3DD-46C1-811A-99AFCBC1D524}</c15:txfldGUID>
                      <c15:f>Sheet1!$EJ$20</c15:f>
                      <c15:dlblFieldTableCache>
                        <c:ptCount val="1"/>
                        <c:pt idx="0">
                          <c:v>Some businesses allowed to reopen</c:v>
                        </c:pt>
                      </c15:dlblFieldTableCache>
                    </c15:dlblFTEntry>
                  </c15:dlblFieldTable>
                  <c15:showDataLabelsRange val="0"/>
                </c:ext>
                <c:ext xmlns:c16="http://schemas.microsoft.com/office/drawing/2014/chart" uri="{C3380CC4-5D6E-409C-BE32-E72D297353CC}">
                  <c16:uniqueId val="{00000005-6BC2-4EF4-A4CE-EBC958AF2143}"/>
                </c:ext>
              </c:extLst>
            </c:dLbl>
            <c:dLbl>
              <c:idx val="13"/>
              <c:layout>
                <c:manualLayout>
                  <c:x val="-2.4305555555555598E-2"/>
                  <c:y val="4.6753246753246755E-2"/>
                </c:manualLayout>
              </c:layout>
              <c:tx>
                <c:rich>
                  <a:bodyPr/>
                  <a:lstStyle/>
                  <a:p>
                    <a:fld id="{8F60AE8B-272D-48A2-8AE5-8D5F93EBA64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{8F60AE8B-272D-48A2-8AE5-8D5F93EBA647}</c15:txfldGUID>
                      <c15:f>Sheet1!$EJ$25</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06-6BC2-4EF4-A4CE-EBC958AF2143}"/>
                </c:ext>
              </c:extLst>
            </c:dLbl>
            <c:dLbl>
              <c:idx val="15"/>
              <c:layout>
                <c:manualLayout>
                  <c:x val="-0.12708164734616512"/>
                  <c:y val="-0.13682145413641478"/>
                </c:manualLayout>
              </c:layout>
              <c:tx>
                <c:rich>
                  <a:bodyPr/>
                  <a:lstStyle/>
                  <a:p>
                    <a:fld id="{CD07870B-65FB-450C-864A-1465AE89319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0055683143773693"/>
                      <c:h val="4.8156048675733712E-2"/>
                    </c:manualLayout>
                  </c15:layout>
                  <c15:dlblFieldTable>
                    <c15:dlblFTEntry>
                      <c15:txfldGUID>{CD07870B-65FB-450C-864A-1465AE89319B}</c15:txfldGUID>
                      <c15:f>Sheet1!$EJ$27</c15:f>
                      <c15:dlblFieldTableCache>
                        <c:ptCount val="1"/>
                        <c:pt idx="0">
                          <c:v>National holiday</c:v>
                        </c:pt>
                      </c15:dlblFieldTableCache>
                    </c15:dlblFTEntry>
                  </c15:dlblFieldTable>
                  <c15:showDataLabelsRange val="0"/>
                </c:ext>
                <c:ext xmlns:c16="http://schemas.microsoft.com/office/drawing/2014/chart" uri="{C3380CC4-5D6E-409C-BE32-E72D297353CC}">
                  <c16:uniqueId val="{00000007-6BC2-4EF4-A4CE-EBC958AF2143}"/>
                </c:ext>
              </c:extLst>
            </c:dLbl>
            <c:dLbl>
              <c:idx val="17"/>
              <c:layout>
                <c:manualLayout>
                  <c:x val="4.1224965774351741E-3"/>
                  <c:y val="0.14559386973180077"/>
                </c:manualLayout>
              </c:layout>
              <c:tx>
                <c:rich>
                  <a:bodyPr/>
                  <a:lstStyle/>
                  <a:p>
                    <a:fld id="{C87D633D-2C6F-4075-96FD-D9DA8D8E35F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{C87D633D-2C6F-4075-96FD-D9DA8D8E35FB}</c15:txfldGUID>
                      <c15:f>Sheet1!$EJ$29</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08-6BC2-4EF4-A4CE-EBC958AF2143}"/>
                </c:ext>
              </c:extLst>
            </c:dLbl>
            <c:dLbl>
              <c:idx val="18"/>
              <c:layout>
                <c:manualLayout>
                  <c:x val="-2.4734979464611045E-2"/>
                  <c:y val="-0.15708812260536403"/>
                </c:manualLayout>
              </c:layout>
              <c:tx>
                <c:rich>
                  <a:bodyPr/>
                  <a:lstStyle/>
                  <a:p>
                    <a:fld id="{A7F0DA88-B9E9-49CA-B342-21CDBCF910D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{A7F0DA88-B9E9-49CA-B342-21CDBCF910D4}</c15:txfldGUID>
                      <c15:f>Sheet1!$EJ$30</c15:f>
                      <c15:dlblFieldTableCache>
                        <c:ptCount val="1"/>
                        <c:pt idx="0">
                          <c:v>Beginning of summer holidays. Masks strongly encouraged</c:v>
                        </c:pt>
                      </c15:dlblFieldTableCache>
                    </c15:dlblFTEntry>
                  </c15:dlblFieldTable>
                  <c15:showDataLabelsRange val="0"/>
                </c:ext>
                <c:ext xmlns:c16="http://schemas.microsoft.com/office/drawing/2014/chart" uri="{C3380CC4-5D6E-409C-BE32-E72D297353CC}">
                  <c16:uniqueId val="{00000009-6BC2-4EF4-A4CE-EBC958AF2143}"/>
                </c:ext>
              </c:extLst>
            </c:dLbl>
            <c:dLbl>
              <c:idx val="20"/>
              <c:layout>
                <c:manualLayout>
                  <c:x val="-8.1018518518518514E-3"/>
                  <c:y val="-9.7536966970037831E-2"/>
                </c:manualLayout>
              </c:layout>
              <c:tx>
                <c:rich>
                  <a:bodyPr/>
                  <a:lstStyle/>
                  <a:p>
                    <a:fld id="{CF7A168F-7A45-4A7E-ABC2-099DF304B15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{CF7A168F-7A45-4A7E-ABC2-099DF304B158}</c15:txfldGUID>
                      <c15:f>Sheet1!$EJ$32</c15:f>
                      <c15:dlblFieldTableCache>
                        <c:ptCount val="1"/>
                        <c:pt idx="0">
                          <c:v>Additional restrictions imposed</c:v>
                        </c:pt>
                      </c15:dlblFieldTableCache>
                    </c15:dlblFTEntry>
                  </c15:dlblFieldTable>
                  <c15:showDataLabelsRange val="0"/>
                </c:ext>
                <c:ext xmlns:c16="http://schemas.microsoft.com/office/drawing/2014/chart" uri="{C3380CC4-5D6E-409C-BE32-E72D297353CC}">
                  <c16:uniqueId val="{0000000A-6BC2-4EF4-A4CE-EBC958AF2143}"/>
                </c:ext>
              </c:extLst>
            </c:dLbl>
            <c:dLbl>
              <c:idx val="24"/>
              <c:layout>
                <c:manualLayout>
                  <c:x val="-5.4398148148148147E-2"/>
                  <c:y val="6.4935064935064929E-2"/>
                </c:manualLayout>
              </c:layout>
              <c:tx>
                <c:rich>
                  <a:bodyPr/>
                  <a:lstStyle/>
                  <a:p>
                    <a:fld id="{ECC38961-8B2B-4018-9152-DABEFA6AED2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{ECC38961-8B2B-4018-9152-DABEFA6AED22}</c15:txfldGUID>
                      <c15:f>Sheet1!$EJ$36</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0B-6BC2-4EF4-A4CE-EBC958AF2143}"/>
                </c:ext>
              </c:extLst>
            </c:dLbl>
            <c:dLbl>
              <c:idx val="27"/>
              <c:layout>
                <c:manualLayout>
                  <c:x val="-3.0918724330763883E-2"/>
                  <c:y val="9.9616858237547956E-2"/>
                </c:manualLayout>
              </c:layout>
              <c:tx>
                <c:rich>
                  <a:bodyPr/>
                  <a:lstStyle/>
                  <a:p>
                    <a:fld id="{AF4CBDE7-81F2-4904-99C7-1FD4951A78D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{AF4CBDE7-81F2-4904-99C7-1FD4951A78D7}</c15:txfldGUID>
                      <c15:f>Sheet1!$EJ$39</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0C-6BC2-4EF4-A4CE-EBC958AF2143}"/>
                </c:ext>
              </c:extLst>
            </c:dLbl>
            <c:dLbl>
              <c:idx val="28"/>
              <c:layout>
                <c:manualLayout>
                  <c:x val="-9.2592592592593437E-3"/>
                  <c:y val="-0.13766233766233771"/>
                </c:manualLayout>
              </c:layout>
              <c:tx>
                <c:rich>
                  <a:bodyPr/>
                  <a:lstStyle/>
                  <a:p>
                    <a:fld id="{EE9A3980-7A46-4C5A-9C91-658B13E7F95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{EE9A3980-7A46-4C5A-9C91-658B13E7F956}</c15:txfldGUID>
                      <c15:f>Sheet1!$EJ$40</c15:f>
                      <c15:dlblFieldTableCache>
                        <c:ptCount val="1"/>
                        <c:pt idx="0">
                          <c:v>Start of new school year</c:v>
                        </c:pt>
                      </c15:dlblFieldTableCache>
                    </c15:dlblFTEntry>
                  </c15:dlblFieldTable>
                  <c15:showDataLabelsRange val="0"/>
                </c:ext>
                <c:ext xmlns:c16="http://schemas.microsoft.com/office/drawing/2014/chart" uri="{C3380CC4-5D6E-409C-BE32-E72D297353CC}">
                  <c16:uniqueId val="{0000000D-6BC2-4EF4-A4CE-EBC958AF2143}"/>
                </c:ext>
              </c:extLst>
            </c:dLbl>
            <c:dLbl>
              <c:idx val="33"/>
              <c:layout>
                <c:manualLayout>
                  <c:x val="-9.2756172992291414E-2"/>
                  <c:y val="0.22605363984674337"/>
                </c:manualLayout>
              </c:layout>
              <c:tx>
                <c:rich>
                  <a:bodyPr/>
                  <a:lstStyle/>
                  <a:p>
                    <a:fld id="{6604F985-1B9F-4C4E-B1F1-7C090B2994A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{6604F985-1B9F-4C4E-B1F1-7C090B2994A0}</c15:txfldGUID>
                      <c15:f>Sheet1!$EJ$45</c15:f>
                      <c15:dlblFieldTableCache>
                        <c:ptCount val="1"/>
                        <c:pt idx="0">
                          <c:v>Masks mandatory in public transport and shops</c:v>
                        </c:pt>
                      </c15:dlblFieldTableCache>
                    </c15:dlblFTEntry>
                  </c15:dlblFieldTable>
                  <c15:showDataLabelsRange val="0"/>
                </c:ext>
                <c:ext xmlns:c16="http://schemas.microsoft.com/office/drawing/2014/chart" uri="{C3380CC4-5D6E-409C-BE32-E72D297353CC}">
                  <c16:uniqueId val="{0000000E-6BC2-4EF4-A4CE-EBC958AF2143}"/>
                </c:ext>
              </c:extLst>
            </c:dLbl>
            <c:dLbl>
              <c:idx val="35"/>
              <c:layout>
                <c:manualLayout>
                  <c:x val="-4.1224965774351741E-3"/>
                  <c:y val="0.10344827586206883"/>
                </c:manualLayout>
              </c:layout>
              <c:tx>
                <c:rich>
                  <a:bodyPr/>
                  <a:lstStyle/>
                  <a:p>
                    <a:fld id="{42E27436-21D2-45B7-BC6F-0D2132FB90B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{42E27436-21D2-45B7-BC6F-0D2132FB90B0}</c15:txfldGUID>
                      <c15:f>Sheet1!$EJ$47</c15:f>
                      <c15:dlblFieldTableCache>
                        <c:ptCount val="1"/>
                        <c:pt idx="0">
                          <c:v>W42-43: Religious holidays</c:v>
                        </c:pt>
                      </c15:dlblFieldTableCache>
                    </c15:dlblFTEntry>
                  </c15:dlblFieldTable>
                  <c15:showDataLabelsRange val="0"/>
                </c:ext>
                <c:ext xmlns:c16="http://schemas.microsoft.com/office/drawing/2014/chart" uri="{C3380CC4-5D6E-409C-BE32-E72D297353CC}">
                  <c16:uniqueId val="{0000000F-6BC2-4EF4-A4CE-EBC958AF2143}"/>
                </c:ext>
              </c:extLst>
            </c:dLbl>
            <c:dLbl>
              <c:idx val="37"/>
              <c:layout>
                <c:manualLayout>
                  <c:x val="-0.11609242855059784"/>
                  <c:y val="-0.14864914612946109"/>
                </c:manualLayout>
              </c:layout>
              <c:tx>
                <c:rich>
                  <a:bodyPr/>
                  <a:lstStyle/>
                  <a:p>
                    <a:fld id="{6DB11702-924D-4201-A69E-8D5E1806E5C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{6DB11702-924D-4201-A69E-8D5E1806E5C5}</c15:txfldGUID>
                      <c15:f>Sheet1!$EJ$49</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10-6BC2-4EF4-A4CE-EBC958AF2143}"/>
                </c:ext>
              </c:extLst>
            </c:dLbl>
            <c:dLbl>
              <c:idx val="38"/>
              <c:layout>
                <c:manualLayout>
                  <c:x val="-9.7222222222222307E-2"/>
                  <c:y val="-0.22948706411698538"/>
                </c:manualLayout>
              </c:layout>
              <c:tx>
                <c:rich>
                  <a:bodyPr/>
                  <a:lstStyle/>
                  <a:p>
                    <a:fld id="{0E06D749-3714-435F-8076-E58EEA0B499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{0E06D749-3714-435F-8076-E58EEA0B499A}</c15:txfldGUID>
                      <c15:f>Sheet1!$EJ$50</c15:f>
                      <c15:dlblFieldTableCache>
                        <c:ptCount val="1"/>
                        <c:pt idx="0">
                          <c:v>6PM curfew imposed</c:v>
                        </c:pt>
                      </c15:dlblFieldTableCache>
                    </c15:dlblFTEntry>
                  </c15:dlblFieldTable>
                  <c15:showDataLabelsRange val="0"/>
                </c:ext>
                <c:ext xmlns:c16="http://schemas.microsoft.com/office/drawing/2014/chart" uri="{C3380CC4-5D6E-409C-BE32-E72D297353CC}">
                  <c16:uniqueId val="{00000011-6BC2-4EF4-A4CE-EBC958AF2143}"/>
                </c:ext>
              </c:extLst>
            </c:dLbl>
            <c:dLbl>
              <c:idx val="39"/>
              <c:layout>
                <c:manualLayout>
                  <c:x val="-2.303769320501604E-2"/>
                  <c:y val="-0.2006667348399632"/>
                </c:manualLayout>
              </c:layout>
              <c:tx>
                <c:rich>
                  <a:bodyPr/>
                  <a:lstStyle/>
                  <a:p>
                    <a:fld id="{979F21EF-2F65-4CA8-88C0-72D4549CFB0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{979F21EF-2F65-4CA8-88C0-72D4549CFB00}</c15:txfldGUID>
                      <c15:f>Sheet1!$EJ$51</c15:f>
                      <c15:dlblFieldTableCache>
                        <c:ptCount val="1"/>
                        <c:pt idx="0">
                          <c:v>Lockdown imposed in the city</c:v>
                        </c:pt>
                      </c15:dlblFieldTableCache>
                    </c15:dlblFTEntry>
                  </c15:dlblFieldTable>
                  <c15:showDataLabelsRange val="0"/>
                </c:ext>
                <c:ext xmlns:c16="http://schemas.microsoft.com/office/drawing/2014/chart" uri="{C3380CC4-5D6E-409C-BE32-E72D297353CC}">
                  <c16:uniqueId val="{00000012-6BC2-4EF4-A4CE-EBC958AF2143}"/>
                </c:ext>
              </c:extLst>
            </c:dLbl>
            <c:dLbl>
              <c:idx val="41"/>
              <c:tx>
                <c:rich>
                  <a:bodyPr/>
                  <a:lstStyle/>
                  <a:p>
                    <a:fld id="{CE27D54D-1317-48DC-93C8-BC2247D7E09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{CE27D54D-1317-48DC-93C8-BC2247D7E092}</c15:txfldGUID>
                      <c15:f>Sheet1!$EJ$53</c15:f>
                      <c15:dlblFieldTableCache>
                        <c:ptCount val="1"/>
                        <c:pt idx="0">
                          <c:v>End of lockdown</c:v>
                        </c:pt>
                      </c15:dlblFieldTableCache>
                    </c15:dlblFTEntry>
                  </c15:dlblFieldTable>
                  <c15:showDataLabelsRange val="0"/>
                </c:ext>
                <c:ext xmlns:c16="http://schemas.microsoft.com/office/drawing/2014/chart" uri="{C3380CC4-5D6E-409C-BE32-E72D297353CC}">
                  <c16:uniqueId val="{00000013-6BC2-4EF4-A4CE-EBC958AF2143}"/>
                </c:ext>
              </c:extLst>
            </c:dLbl>
            <c:dLbl>
              <c:idx val="47"/>
              <c:layout>
                <c:manualLayout>
                  <c:x val="0"/>
                  <c:y val="0.20689655172413801"/>
                </c:manualLayout>
              </c:layout>
              <c:tx>
                <c:rich>
                  <a:bodyPr/>
                  <a:lstStyle/>
                  <a:p>
                    <a:fld id="{ACE45111-42D0-43E5-A3D5-E065D3EA42A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{ACE45111-42D0-43E5-A3D5-E065D3EA42AB}</c15:txfldGUID>
                      <c15:f>Sheet1!$EJ$59</c15:f>
                      <c15:dlblFieldTableCache>
                        <c:ptCount val="1"/>
                        <c:pt idx="0">
                          <c:v>Religious holiday</c:v>
                        </c:pt>
                      </c15:dlblFieldTableCache>
                    </c15:dlblFTEntry>
                  </c15:dlblFieldTable>
                  <c15:showDataLabelsRange val="0"/>
                </c:ext>
                <c:ext xmlns:c16="http://schemas.microsoft.com/office/drawing/2014/chart" uri="{C3380CC4-5D6E-409C-BE32-E72D297353CC}">
                  <c16:uniqueId val="{00000014-6BC2-4EF4-A4CE-EBC958AF214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Sheet1!$C$12:$C$59</c:f>
              <c:strCache>
                <c:ptCount val="48"/>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pt idx="25">
                  <c:v>33</c:v>
                </c:pt>
                <c:pt idx="26">
                  <c:v>34</c:v>
                </c:pt>
                <c:pt idx="27">
                  <c:v>35</c:v>
                </c:pt>
                <c:pt idx="28">
                  <c:v>36</c:v>
                </c:pt>
                <c:pt idx="29">
                  <c:v>37</c:v>
                </c:pt>
                <c:pt idx="30">
                  <c:v>38</c:v>
                </c:pt>
                <c:pt idx="31">
                  <c:v>39</c:v>
                </c:pt>
                <c:pt idx="32">
                  <c:v>40</c:v>
                </c:pt>
                <c:pt idx="33">
                  <c:v>41</c:v>
                </c:pt>
                <c:pt idx="34">
                  <c:v>42</c:v>
                </c:pt>
                <c:pt idx="35">
                  <c:v>43</c:v>
                </c:pt>
                <c:pt idx="36">
                  <c:v>44</c:v>
                </c:pt>
                <c:pt idx="37">
                  <c:v>45</c:v>
                </c:pt>
                <c:pt idx="38">
                  <c:v>46</c:v>
                </c:pt>
                <c:pt idx="39">
                  <c:v>47</c:v>
                </c:pt>
                <c:pt idx="40">
                  <c:v>48</c:v>
                </c:pt>
                <c:pt idx="41">
                  <c:v>49</c:v>
                </c:pt>
                <c:pt idx="42">
                  <c:v>50</c:v>
                </c:pt>
                <c:pt idx="43">
                  <c:v>51</c:v>
                </c:pt>
                <c:pt idx="44">
                  <c:v>52</c:v>
                </c:pt>
                <c:pt idx="45">
                  <c:v>53/1</c:v>
                </c:pt>
                <c:pt idx="46">
                  <c:v>2</c:v>
                </c:pt>
                <c:pt idx="47">
                  <c:v>3</c:v>
                </c:pt>
              </c:strCache>
            </c:strRef>
          </c:cat>
          <c:val>
            <c:numRef>
              <c:f>Sheet1!$EI$12:$EI$59</c:f>
              <c:numCache>
                <c:formatCode>0.00%</c:formatCode>
                <c:ptCount val="48"/>
                <c:pt idx="0">
                  <c:v>0.98363705300792392</c:v>
                </c:pt>
                <c:pt idx="1">
                  <c:v>0.53858774562296408</c:v>
                </c:pt>
                <c:pt idx="2">
                  <c:v>0.39065472522601585</c:v>
                </c:pt>
                <c:pt idx="3">
                  <c:v>0.35605388897975121</c:v>
                </c:pt>
                <c:pt idx="4">
                  <c:v>0.15727764988257412</c:v>
                </c:pt>
                <c:pt idx="5">
                  <c:v>8.8159959771964586E-2</c:v>
                </c:pt>
                <c:pt idx="6">
                  <c:v>9.8859220333188003E-2</c:v>
                </c:pt>
                <c:pt idx="7">
                  <c:v>0.16244584026010056</c:v>
                </c:pt>
                <c:pt idx="8">
                  <c:v>0.219224668007443</c:v>
                </c:pt>
                <c:pt idx="9">
                  <c:v>0.30272773353044996</c:v>
                </c:pt>
                <c:pt idx="10">
                  <c:v>0.34421028543144339</c:v>
                </c:pt>
                <c:pt idx="11">
                  <c:v>0.38370705730525967</c:v>
                </c:pt>
                <c:pt idx="12">
                  <c:v>0.38894784262308957</c:v>
                </c:pt>
                <c:pt idx="13">
                  <c:v>0.39600359634385313</c:v>
                </c:pt>
                <c:pt idx="14">
                  <c:v>0.50886339145815673</c:v>
                </c:pt>
                <c:pt idx="15">
                  <c:v>0.50922408867135083</c:v>
                </c:pt>
                <c:pt idx="16">
                  <c:v>0.72040011294444184</c:v>
                </c:pt>
                <c:pt idx="17">
                  <c:v>0.48094442126625597</c:v>
                </c:pt>
                <c:pt idx="18">
                  <c:v>0.55796442648644906</c:v>
                </c:pt>
                <c:pt idx="19">
                  <c:v>0.56803785223551373</c:v>
                </c:pt>
                <c:pt idx="20">
                  <c:v>0.49135576934528241</c:v>
                </c:pt>
                <c:pt idx="21">
                  <c:v>0.48047374034611845</c:v>
                </c:pt>
                <c:pt idx="22">
                  <c:v>0.47103165333932689</c:v>
                </c:pt>
                <c:pt idx="23">
                  <c:v>0.47646545579255201</c:v>
                </c:pt>
                <c:pt idx="24">
                  <c:v>0.44378738906318788</c:v>
                </c:pt>
                <c:pt idx="25">
                  <c:v>0.48862667406660582</c:v>
                </c:pt>
                <c:pt idx="26">
                  <c:v>0.49765454288460692</c:v>
                </c:pt>
                <c:pt idx="27">
                  <c:v>0.37437125308688635</c:v>
                </c:pt>
                <c:pt idx="28">
                  <c:v>0.51367344679685267</c:v>
                </c:pt>
                <c:pt idx="29">
                  <c:v>0.54995022976298613</c:v>
                </c:pt>
                <c:pt idx="30">
                  <c:v>0.42110787565426189</c:v>
                </c:pt>
                <c:pt idx="31">
                  <c:v>0.54542049527874303</c:v>
                </c:pt>
                <c:pt idx="32">
                  <c:v>0.53632819252026342</c:v>
                </c:pt>
                <c:pt idx="33">
                  <c:v>0.46719655279367395</c:v>
                </c:pt>
                <c:pt idx="34">
                  <c:v>0.43715629201936301</c:v>
                </c:pt>
                <c:pt idx="35">
                  <c:v>0.43462144751559001</c:v>
                </c:pt>
                <c:pt idx="36">
                  <c:v>0.48804876140458209</c:v>
                </c:pt>
                <c:pt idx="37">
                  <c:v>0.41309263508198413</c:v>
                </c:pt>
                <c:pt idx="38">
                  <c:v>0.44935803060650137</c:v>
                </c:pt>
                <c:pt idx="39">
                  <c:v>0.41412348323429343</c:v>
                </c:pt>
                <c:pt idx="40">
                  <c:v>0.33659189719949123</c:v>
                </c:pt>
                <c:pt idx="41">
                  <c:v>0.38451708398556095</c:v>
                </c:pt>
                <c:pt idx="42">
                  <c:v>0.50497068943699497</c:v>
                </c:pt>
                <c:pt idx="43">
                  <c:v>0.51186749345186522</c:v>
                </c:pt>
                <c:pt idx="44">
                  <c:v>0.53671963582582127</c:v>
                </c:pt>
                <c:pt idx="45">
                  <c:v>0.55582510578814648</c:v>
                </c:pt>
                <c:pt idx="46">
                  <c:v>0.57616516421236463</c:v>
                </c:pt>
                <c:pt idx="47">
                  <c:v>0.50163255582254362</c:v>
                </c:pt>
              </c:numCache>
            </c:numRef>
          </c:val>
          <c:smooth val="0"/>
          <c:extLst>
            <c:ext xmlns:c16="http://schemas.microsoft.com/office/drawing/2014/chart" uri="{C3380CC4-5D6E-409C-BE32-E72D297353CC}">
              <c16:uniqueId val="{00000015-6BC2-4EF4-A4CE-EBC958AF2143}"/>
            </c:ext>
          </c:extLst>
        </c:ser>
        <c:dLbls>
          <c:showLegendKey val="0"/>
          <c:showVal val="0"/>
          <c:showCatName val="0"/>
          <c:showSerName val="0"/>
          <c:showPercent val="0"/>
          <c:showBubbleSize val="0"/>
        </c:dLbls>
        <c:marker val="1"/>
        <c:smooth val="0"/>
        <c:axId val="765162872"/>
        <c:axId val="765160248"/>
      </c:lineChart>
      <c:catAx>
        <c:axId val="76516287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65160248"/>
        <c:crosses val="autoZero"/>
        <c:auto val="1"/>
        <c:lblAlgn val="ctr"/>
        <c:lblOffset val="100"/>
        <c:noMultiLvlLbl val="0"/>
      </c:catAx>
      <c:valAx>
        <c:axId val="76516024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651628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Milan, Italy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Sheet1!$AA$4</c:f>
              <c:strCache>
                <c:ptCount val="1"/>
                <c:pt idx="0">
                  <c:v>ATM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0"/>
              <c:tx>
                <c:rich>
                  <a:bodyPr/>
                  <a:lstStyle/>
                  <a:p>
                    <a:fld id="{81EE5E43-BB27-4E27-96CE-D149FA9A9D0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{81EE5E43-BB27-4E27-96CE-D149FA9A9D00}</c15:txfldGUID>
                      <c15:f>Sheet1!$AB$12</c15:f>
                      <c15:dlblFieldTableCache>
                        <c:ptCount val="1"/>
                        <c:pt idx="0">
                          <c:v>First official case of Covid-19 in Italy</c:v>
                        </c:pt>
                      </c15:dlblFieldTableCache>
                    </c15:dlblFTEntry>
                  </c15:dlblFieldTable>
                  <c15:showDataLabelsRange val="0"/>
                </c:ext>
                <c:ext xmlns:c16="http://schemas.microsoft.com/office/drawing/2014/chart" uri="{C3380CC4-5D6E-409C-BE32-E72D297353CC}">
                  <c16:uniqueId val="{00000000-9980-4BA8-9780-E36FE178AB08}"/>
                </c:ext>
              </c:extLst>
            </c:dLbl>
            <c:dLbl>
              <c:idx val="3"/>
              <c:layout>
                <c:manualLayout>
                  <c:x val="-2.6872721638961795E-2"/>
                  <c:y val="-0.35069127722671029"/>
                </c:manualLayout>
              </c:layout>
              <c:tx>
                <c:rich>
                  <a:bodyPr/>
                  <a:lstStyle/>
                  <a:p>
                    <a:fld id="{B3CD1B70-28C1-439E-B13F-FD35C0203A9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{B3CD1B70-28C1-439E-B13F-FD35C0203A97}</c15:txfldGUID>
                      <c15:f>Sheet1!$AB$15</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1-9980-4BA8-9780-E36FE178AB08}"/>
                </c:ext>
              </c:extLst>
            </c:dLbl>
            <c:dLbl>
              <c:idx val="11"/>
              <c:layout>
                <c:manualLayout>
                  <c:x val="-0.17649214421114026"/>
                  <c:y val="-9.2500255649861945E-2"/>
                </c:manualLayout>
              </c:layout>
              <c:tx>
                <c:rich>
                  <a:bodyPr/>
                  <a:lstStyle/>
                  <a:p>
                    <a:fld id="{164495C9-CB99-49D6-BB83-B134A27AA64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7215469160104988"/>
                      <c:h val="5.5445751099294407E-2"/>
                    </c:manualLayout>
                  </c15:layout>
                  <c15:dlblFieldTable>
                    <c15:dlblFTEntry>
                      <c15:txfldGUID>{164495C9-CB99-49D6-BB83-B134A27AA64A}</c15:txfldGUID>
                      <c15:f>Sheet1!$AB$23</c15:f>
                      <c15:dlblFieldTableCache>
                        <c:ptCount val="1"/>
                        <c:pt idx="0">
                          <c:v>First stage of deconfinement</c:v>
                        </c:pt>
                      </c15:dlblFieldTableCache>
                    </c15:dlblFTEntry>
                  </c15:dlblFieldTable>
                  <c15:showDataLabelsRange val="0"/>
                </c:ext>
                <c:ext xmlns:c16="http://schemas.microsoft.com/office/drawing/2014/chart" uri="{C3380CC4-5D6E-409C-BE32-E72D297353CC}">
                  <c16:uniqueId val="{00000002-9980-4BA8-9780-E36FE178AB08}"/>
                </c:ext>
              </c:extLst>
            </c:dLbl>
            <c:dLbl>
              <c:idx val="13"/>
              <c:layout>
                <c:manualLayout>
                  <c:x val="-0.18530548264800234"/>
                  <c:y val="-0.13777870947949697"/>
                </c:manualLayout>
              </c:layout>
              <c:tx>
                <c:rich>
                  <a:bodyPr/>
                  <a:lstStyle/>
                  <a:p>
                    <a:fld id="{E49ADAE2-C701-4647-9A74-C91B5C98918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{E49ADAE2-C701-4647-9A74-C91B5C989188}</c15:txfldGUID>
                      <c15:f>Sheet1!$AB$25</c15:f>
                      <c15:dlblFieldTableCache>
                        <c:ptCount val="1"/>
                        <c:pt idx="0">
                          <c:v>Second stage of deconfinement</c:v>
                        </c:pt>
                      </c15:dlblFieldTableCache>
                    </c15:dlblFTEntry>
                  </c15:dlblFieldTable>
                  <c15:showDataLabelsRange val="0"/>
                </c:ext>
                <c:ext xmlns:c16="http://schemas.microsoft.com/office/drawing/2014/chart" uri="{C3380CC4-5D6E-409C-BE32-E72D297353CC}">
                  <c16:uniqueId val="{00000003-9980-4BA8-9780-E36FE178AB08}"/>
                </c:ext>
              </c:extLst>
            </c:dLbl>
            <c:dLbl>
              <c:idx val="15"/>
              <c:layout>
                <c:manualLayout>
                  <c:x val="-4.4707535705882262E-2"/>
                  <c:y val="-0.18268654334750695"/>
                </c:manualLayout>
              </c:layout>
              <c:tx>
                <c:rich>
                  <a:bodyPr/>
                  <a:lstStyle/>
                  <a:p>
                    <a:fld id="{F45CEBA4-C3D1-4318-A9DB-66C1A2B0323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{F45CEBA4-C3D1-4318-A9DB-66C1A2B03239}</c15:txfldGUID>
                      <c15:f>Sheet1!$AB$27</c15:f>
                      <c15:dlblFieldTableCache>
                        <c:ptCount val="1"/>
                        <c:pt idx="0">
                          <c:v>End of deconfinement</c:v>
                        </c:pt>
                      </c15:dlblFieldTableCache>
                    </c15:dlblFTEntry>
                  </c15:dlblFieldTable>
                  <c15:showDataLabelsRange val="0"/>
                </c:ext>
                <c:ext xmlns:c16="http://schemas.microsoft.com/office/drawing/2014/chart" uri="{C3380CC4-5D6E-409C-BE32-E72D297353CC}">
                  <c16:uniqueId val="{00000004-9980-4BA8-9780-E36FE178AB08}"/>
                </c:ext>
              </c:extLst>
            </c:dLbl>
            <c:dLbl>
              <c:idx val="26"/>
              <c:layout>
                <c:manualLayout>
                  <c:x val="-0.15584586162696934"/>
                  <c:y val="0.12549802109128014"/>
                </c:manualLayout>
              </c:layout>
              <c:tx>
                <c:rich>
                  <a:bodyPr/>
                  <a:lstStyle/>
                  <a:p>
                    <a:fld id="{3FA2AE9A-B2D2-47CD-8BCD-957FE83B647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{3FA2AE9A-B2D2-47CD-8BCD-957FE83B6472}</c15:txfldGUID>
                      <c15:f>Sheet1!$AB$38</c15:f>
                      <c15:dlblFieldTableCache>
                        <c:ptCount val="1"/>
                        <c:pt idx="0">
                          <c:v>W34-35 holiday season ends</c:v>
                        </c:pt>
                      </c15:dlblFieldTableCache>
                    </c15:dlblFTEntry>
                  </c15:dlblFieldTable>
                  <c15:showDataLabelsRange val="0"/>
                </c:ext>
                <c:ext xmlns:c16="http://schemas.microsoft.com/office/drawing/2014/chart" uri="{C3380CC4-5D6E-409C-BE32-E72D297353CC}">
                  <c16:uniqueId val="{00000005-9980-4BA8-9780-E36FE178AB08}"/>
                </c:ext>
              </c:extLst>
            </c:dLbl>
            <c:dLbl>
              <c:idx val="30"/>
              <c:layout>
                <c:manualLayout>
                  <c:x val="-7.1527777777777773E-2"/>
                  <c:y val="-9.1459249412005311E-2"/>
                </c:manualLayout>
              </c:layout>
              <c:tx>
                <c:rich>
                  <a:bodyPr/>
                  <a:lstStyle/>
                  <a:p>
                    <a:fld id="{F68DF941-1F0F-4D41-93E6-6EAE99C184E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{F68DF941-1F0F-4D41-93E6-6EAE99C184EE}</c15:txfldGUID>
                      <c15:f>Sheet1!$AB$42</c15:f>
                      <c15:dlblFieldTableCache>
                        <c:ptCount val="1"/>
                        <c:pt idx="0">
                          <c:v>Schools reopening</c:v>
                        </c:pt>
                      </c15:dlblFieldTableCache>
                    </c15:dlblFTEntry>
                  </c15:dlblFieldTable>
                  <c15:showDataLabelsRange val="0"/>
                </c:ext>
                <c:ext xmlns:c16="http://schemas.microsoft.com/office/drawing/2014/chart" uri="{C3380CC4-5D6E-409C-BE32-E72D297353CC}">
                  <c16:uniqueId val="{00000006-9980-4BA8-9780-E36FE178AB08}"/>
                </c:ext>
              </c:extLst>
            </c:dLbl>
            <c:dLbl>
              <c:idx val="33"/>
              <c:layout>
                <c:manualLayout>
                  <c:x val="-0.20730502848207932"/>
                  <c:y val="0.1952191904220647"/>
                </c:manualLayout>
              </c:layout>
              <c:tx>
                <c:rich>
                  <a:bodyPr/>
                  <a:lstStyle/>
                  <a:p>
                    <a:fld id="{25D959FC-B16F-4865-ACBA-B8E23D9CEE0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{25D959FC-B16F-4865-ACBA-B8E23D9CEE07}</c15:txfldGUID>
                      <c15:f>Sheet1!$AB$45</c15:f>
                      <c15:dlblFieldTableCache>
                        <c:ptCount val="1"/>
                        <c:pt idx="0">
                          <c:v>Masks mandatory in all public spaces</c:v>
                        </c:pt>
                      </c15:dlblFieldTableCache>
                    </c15:dlblFTEntry>
                  </c15:dlblFieldTable>
                  <c15:showDataLabelsRange val="0"/>
                </c:ext>
                <c:ext xmlns:c16="http://schemas.microsoft.com/office/drawing/2014/chart" uri="{C3380CC4-5D6E-409C-BE32-E72D297353CC}">
                  <c16:uniqueId val="{00000007-9980-4BA8-9780-E36FE178AB08}"/>
                </c:ext>
              </c:extLst>
            </c:dLbl>
            <c:dLbl>
              <c:idx val="35"/>
              <c:layout>
                <c:manualLayout>
                  <c:x val="-0.13830464223378333"/>
                  <c:y val="-0.23507458082136942"/>
                </c:manualLayout>
              </c:layout>
              <c:tx>
                <c:rich>
                  <a:bodyPr/>
                  <a:lstStyle/>
                  <a:p>
                    <a:fld id="{511DB766-9049-4064-A44A-750FF4205B9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{511DB766-9049-4064-A44A-750FF4205B94}</c15:txfldGUID>
                      <c15:f>Sheet1!$AB$47</c15:f>
                      <c15:dlblFieldTableCache>
                        <c:ptCount val="1"/>
                        <c:pt idx="0">
                          <c:v>Regional curfew, distance learning for highschools</c:v>
                        </c:pt>
                      </c15:dlblFieldTableCache>
                    </c15:dlblFTEntry>
                  </c15:dlblFieldTable>
                  <c15:showDataLabelsRange val="0"/>
                </c:ext>
                <c:ext xmlns:c16="http://schemas.microsoft.com/office/drawing/2014/chart" uri="{C3380CC4-5D6E-409C-BE32-E72D297353CC}">
                  <c16:uniqueId val="{00000008-9980-4BA8-9780-E36FE178AB08}"/>
                </c:ext>
              </c:extLst>
            </c:dLbl>
            <c:dLbl>
              <c:idx val="37"/>
              <c:layout>
                <c:manualLayout>
                  <c:x val="-9.0302110673665711E-2"/>
                  <c:y val="0.11830616627467021"/>
                </c:manualLayout>
              </c:layout>
              <c:tx>
                <c:rich>
                  <a:bodyPr/>
                  <a:lstStyle/>
                  <a:p>
                    <a:fld id="{A80A265E-5B17-4420-9DCA-8117CAFACE8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{A80A265E-5B17-4420-9DCA-8117CAFACE89}</c15:txfldGUID>
                      <c15:f>Sheet1!$AB$49</c15:f>
                      <c15:dlblFieldTableCache>
                        <c:ptCount val="1"/>
                        <c:pt idx="0">
                          <c:v>Curfew, distance learning secondary school, no travel outside one's municipality, PT capacity reduced to 50%</c:v>
                        </c:pt>
                      </c15:dlblFieldTableCache>
                    </c15:dlblFTEntry>
                  </c15:dlblFieldTable>
                  <c15:showDataLabelsRange val="0"/>
                </c:ext>
                <c:ext xmlns:c16="http://schemas.microsoft.com/office/drawing/2014/chart" uri="{C3380CC4-5D6E-409C-BE32-E72D297353CC}">
                  <c16:uniqueId val="{00000009-9980-4BA8-9780-E36FE178AB08}"/>
                </c:ext>
              </c:extLst>
            </c:dLbl>
            <c:dLbl>
              <c:idx val="43"/>
              <c:layout>
                <c:manualLayout>
                  <c:x val="-6.623931623931624E-2"/>
                  <c:y val="-0.18356645041264713"/>
                </c:manualLayout>
              </c:layout>
              <c:tx>
                <c:rich>
                  <a:bodyPr/>
                  <a:lstStyle/>
                  <a:p>
                    <a:fld id="{69F1428F-847E-4A10-B60D-27D972041FA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{69F1428F-847E-4A10-B60D-27D972041FAA}</c15:txfldGUID>
                      <c15:f>Sheet1!$AB$56</c15:f>
                      <c15:dlblFieldTableCache>
                        <c:ptCount val="1"/>
                        <c:pt idx="0">
                          <c:v>Lockdown Dec 21-Jan 6. Personal visits allowed for no more than 2 people</c:v>
                        </c:pt>
                      </c15:dlblFieldTableCache>
                    </c15:dlblFTEntry>
                  </c15:dlblFieldTable>
                  <c15:showDataLabelsRange val="0"/>
                </c:ext>
                <c:ext xmlns:c16="http://schemas.microsoft.com/office/drawing/2014/chart" uri="{C3380CC4-5D6E-409C-BE32-E72D297353CC}">
                  <c16:uniqueId val="{0000000A-9980-4BA8-9780-E36FE178AB0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Sheet1!$C$12:$C$59</c:f>
              <c:strCache>
                <c:ptCount val="48"/>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pt idx="25">
                  <c:v>33</c:v>
                </c:pt>
                <c:pt idx="26">
                  <c:v>34</c:v>
                </c:pt>
                <c:pt idx="27">
                  <c:v>35</c:v>
                </c:pt>
                <c:pt idx="28">
                  <c:v>36</c:v>
                </c:pt>
                <c:pt idx="29">
                  <c:v>37</c:v>
                </c:pt>
                <c:pt idx="30">
                  <c:v>38</c:v>
                </c:pt>
                <c:pt idx="31">
                  <c:v>39</c:v>
                </c:pt>
                <c:pt idx="32">
                  <c:v>40</c:v>
                </c:pt>
                <c:pt idx="33">
                  <c:v>41</c:v>
                </c:pt>
                <c:pt idx="34">
                  <c:v>42</c:v>
                </c:pt>
                <c:pt idx="35">
                  <c:v>43</c:v>
                </c:pt>
                <c:pt idx="36">
                  <c:v>44</c:v>
                </c:pt>
                <c:pt idx="37">
                  <c:v>45</c:v>
                </c:pt>
                <c:pt idx="38">
                  <c:v>46</c:v>
                </c:pt>
                <c:pt idx="39">
                  <c:v>47</c:v>
                </c:pt>
                <c:pt idx="40">
                  <c:v>48</c:v>
                </c:pt>
                <c:pt idx="41">
                  <c:v>49</c:v>
                </c:pt>
                <c:pt idx="42">
                  <c:v>50</c:v>
                </c:pt>
                <c:pt idx="43">
                  <c:v>51</c:v>
                </c:pt>
                <c:pt idx="44">
                  <c:v>52</c:v>
                </c:pt>
                <c:pt idx="45">
                  <c:v>53/1</c:v>
                </c:pt>
                <c:pt idx="46">
                  <c:v>2</c:v>
                </c:pt>
                <c:pt idx="47">
                  <c:v>3</c:v>
                </c:pt>
              </c:strCache>
            </c:strRef>
          </c:cat>
          <c:val>
            <c:numRef>
              <c:f>Sheet1!$AA$12:$AA$59</c:f>
              <c:numCache>
                <c:formatCode>0%</c:formatCode>
                <c:ptCount val="48"/>
                <c:pt idx="0">
                  <c:v>0.97381958323187678</c:v>
                </c:pt>
                <c:pt idx="1">
                  <c:v>0.42194174439119969</c:v>
                </c:pt>
                <c:pt idx="2">
                  <c:v>0.43973616085743267</c:v>
                </c:pt>
                <c:pt idx="3">
                  <c:v>0.15722438429078819</c:v>
                </c:pt>
                <c:pt idx="4">
                  <c:v>7.1155745163919107E-2</c:v>
                </c:pt>
                <c:pt idx="5">
                  <c:v>5.1468082004192499E-2</c:v>
                </c:pt>
                <c:pt idx="6">
                  <c:v>5.1705342213125352E-2</c:v>
                </c:pt>
                <c:pt idx="7">
                  <c:v>5.9340558416557054E-2</c:v>
                </c:pt>
                <c:pt idx="8">
                  <c:v>7.4755638509971259E-2</c:v>
                </c:pt>
                <c:pt idx="9">
                  <c:v>6.4257645573986291E-2</c:v>
                </c:pt>
                <c:pt idx="10">
                  <c:v>6.7107572006997365E-2</c:v>
                </c:pt>
                <c:pt idx="11">
                  <c:v>0.11401675578887507</c:v>
                </c:pt>
                <c:pt idx="12">
                  <c:v>0.14199790788513691</c:v>
                </c:pt>
                <c:pt idx="13">
                  <c:v>0.202188613470655</c:v>
                </c:pt>
                <c:pt idx="14">
                  <c:v>0.23087362478955722</c:v>
                </c:pt>
                <c:pt idx="15">
                  <c:v>0.27908948064259953</c:v>
                </c:pt>
                <c:pt idx="16">
                  <c:v>0.32031985662154394</c:v>
                </c:pt>
                <c:pt idx="17">
                  <c:v>0.36813251898654814</c:v>
                </c:pt>
                <c:pt idx="18">
                  <c:v>0.40333265845999794</c:v>
                </c:pt>
                <c:pt idx="19">
                  <c:v>0.43335159015339392</c:v>
                </c:pt>
                <c:pt idx="20">
                  <c:v>0.454821640733648</c:v>
                </c:pt>
                <c:pt idx="21">
                  <c:v>0.47542103644997097</c:v>
                </c:pt>
                <c:pt idx="22">
                  <c:v>0.50429289074029648</c:v>
                </c:pt>
                <c:pt idx="23">
                  <c:v>0.55956105652770505</c:v>
                </c:pt>
                <c:pt idx="24">
                  <c:v>0.64967207190281795</c:v>
                </c:pt>
                <c:pt idx="25">
                  <c:v>0.67134263711247855</c:v>
                </c:pt>
                <c:pt idx="26">
                  <c:v>0.57029174260897209</c:v>
                </c:pt>
                <c:pt idx="27">
                  <c:v>0.50996660636173574</c:v>
                </c:pt>
                <c:pt idx="28">
                  <c:v>0.51317664479306779</c:v>
                </c:pt>
                <c:pt idx="29">
                  <c:v>0.51662732184067661</c:v>
                </c:pt>
                <c:pt idx="30">
                  <c:v>0.52036014179654455</c:v>
                </c:pt>
                <c:pt idx="31">
                  <c:v>0.53474548538682576</c:v>
                </c:pt>
                <c:pt idx="32">
                  <c:v>0.52549524453304286</c:v>
                </c:pt>
                <c:pt idx="33">
                  <c:v>0.53347429736271901</c:v>
                </c:pt>
                <c:pt idx="34">
                  <c:v>0.50008649453884546</c:v>
                </c:pt>
                <c:pt idx="35">
                  <c:v>0.41927371608065017</c:v>
                </c:pt>
                <c:pt idx="36">
                  <c:v>0.35279820772309139</c:v>
                </c:pt>
                <c:pt idx="37">
                  <c:v>0.26149792701002933</c:v>
                </c:pt>
                <c:pt idx="38">
                  <c:v>0.20678010792903548</c:v>
                </c:pt>
                <c:pt idx="39">
                  <c:v>0.21417839408163125</c:v>
                </c:pt>
                <c:pt idx="40">
                  <c:v>0.22477837822426455</c:v>
                </c:pt>
                <c:pt idx="41">
                  <c:v>0.25878058211703947</c:v>
                </c:pt>
                <c:pt idx="42">
                  <c:v>0.28856729986390717</c:v>
                </c:pt>
                <c:pt idx="43">
                  <c:v>0.34858731824983807</c:v>
                </c:pt>
                <c:pt idx="44">
                  <c:v>0.3565115580964589</c:v>
                </c:pt>
                <c:pt idx="45">
                  <c:v>0.31305368754404506</c:v>
                </c:pt>
                <c:pt idx="46">
                  <c:v>0.30027470716216514</c:v>
                </c:pt>
                <c:pt idx="47">
                  <c:v>0.34361449590079018</c:v>
                </c:pt>
              </c:numCache>
            </c:numRef>
          </c:val>
          <c:smooth val="0"/>
          <c:extLst>
            <c:ext xmlns:c16="http://schemas.microsoft.com/office/drawing/2014/chart" uri="{C3380CC4-5D6E-409C-BE32-E72D297353CC}">
              <c16:uniqueId val="{0000000B-9980-4BA8-9780-E36FE178AB08}"/>
            </c:ext>
          </c:extLst>
        </c:ser>
        <c:dLbls>
          <c:showLegendKey val="0"/>
          <c:showVal val="0"/>
          <c:showCatName val="0"/>
          <c:showSerName val="0"/>
          <c:showPercent val="0"/>
          <c:showBubbleSize val="0"/>
        </c:dLbls>
        <c:marker val="1"/>
        <c:smooth val="0"/>
        <c:axId val="-1272605424"/>
        <c:axId val="-1272615760"/>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7"/>
              <c:layout>
                <c:manualLayout>
                  <c:x val="-6.4547699766695832E-2"/>
                  <c:y val="0.2170162593312199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BD46DD73-99DC-44B8-AC10-079AD326E41D}"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{BD46DD73-99DC-44B8-AC10-079AD326E41D}</c15:txfldGUID>
                      <c15:f>Sheet1!$AB$58</c15:f>
                      <c15:dlblFieldTableCache>
                        <c:ptCount val="1"/>
                        <c:pt idx="0">
                          <c:v>19 Jan: 189K vaccine doses administered in the Lombardy region</c:v>
                        </c:pt>
                      </c15:dlblFieldTableCache>
                    </c15:dlblFTEntry>
                  </c15:dlblFieldTable>
                  <c15:showDataLabelsRange val="0"/>
                </c:ext>
                <c:ext xmlns:c16="http://schemas.microsoft.com/office/drawing/2014/chart" uri="{C3380CC4-5D6E-409C-BE32-E72D297353CC}">
                  <c16:uniqueId val="{0000000C-9980-4BA8-9780-E36FE178AB08}"/>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epidemiological'!$N$12:$N$59</c:f>
              <c:numCache>
                <c:formatCode>General</c:formatCode>
                <c:ptCount val="48"/>
                <c:pt idx="11">
                  <c:v>40.246153846153845</c:v>
                </c:pt>
                <c:pt idx="12">
                  <c:v>23.846153846153847</c:v>
                </c:pt>
                <c:pt idx="13">
                  <c:v>16.276923076923076</c:v>
                </c:pt>
                <c:pt idx="14">
                  <c:v>12.184615384615384</c:v>
                </c:pt>
                <c:pt idx="15">
                  <c:v>10.215384615384615</c:v>
                </c:pt>
                <c:pt idx="16">
                  <c:v>12.4</c:v>
                </c:pt>
                <c:pt idx="17">
                  <c:v>10.76923076923077</c:v>
                </c:pt>
                <c:pt idx="18">
                  <c:v>4.8923076923076927</c:v>
                </c:pt>
                <c:pt idx="19">
                  <c:v>5.1384615384615389</c:v>
                </c:pt>
                <c:pt idx="20">
                  <c:v>3.6</c:v>
                </c:pt>
                <c:pt idx="21">
                  <c:v>3.1076923076923078</c:v>
                </c:pt>
                <c:pt idx="22">
                  <c:v>3.569230769230769</c:v>
                </c:pt>
                <c:pt idx="23">
                  <c:v>4.0923076923076929</c:v>
                </c:pt>
                <c:pt idx="24">
                  <c:v>3.7230769230769232</c:v>
                </c:pt>
                <c:pt idx="25">
                  <c:v>5.2615384615384615</c:v>
                </c:pt>
                <c:pt idx="26">
                  <c:v>9.6</c:v>
                </c:pt>
                <c:pt idx="27">
                  <c:v>20.953846153846154</c:v>
                </c:pt>
                <c:pt idx="28">
                  <c:v>23.107692307692307</c:v>
                </c:pt>
                <c:pt idx="29">
                  <c:v>18.276923076923076</c:v>
                </c:pt>
                <c:pt idx="30">
                  <c:v>16.369230769230771</c:v>
                </c:pt>
                <c:pt idx="31">
                  <c:v>19.53846153846154</c:v>
                </c:pt>
                <c:pt idx="32">
                  <c:v>26.369230769230771</c:v>
                </c:pt>
                <c:pt idx="33">
                  <c:v>69.292307692307688</c:v>
                </c:pt>
                <c:pt idx="34">
                  <c:v>217.16923076923075</c:v>
                </c:pt>
                <c:pt idx="35">
                  <c:v>401.56923076923078</c:v>
                </c:pt>
                <c:pt idx="36">
                  <c:v>654.95384615384614</c:v>
                </c:pt>
                <c:pt idx="37">
                  <c:v>741.84615384615392</c:v>
                </c:pt>
                <c:pt idx="38">
                  <c:v>720.70769230769224</c:v>
                </c:pt>
                <c:pt idx="39">
                  <c:v>569.87692307692305</c:v>
                </c:pt>
                <c:pt idx="40">
                  <c:v>365.4153846153846</c:v>
                </c:pt>
                <c:pt idx="41">
                  <c:v>231.75384615384615</c:v>
                </c:pt>
                <c:pt idx="42">
                  <c:v>134.7076923076923</c:v>
                </c:pt>
                <c:pt idx="43">
                  <c:v>145.2923076923077</c:v>
                </c:pt>
                <c:pt idx="44">
                  <c:v>114.7076923076923</c:v>
                </c:pt>
                <c:pt idx="45">
                  <c:v>130</c:v>
                </c:pt>
                <c:pt idx="46">
                  <c:v>116.21538461538462</c:v>
                </c:pt>
                <c:pt idx="47">
                  <c:v>113.0153846153846</c:v>
                </c:pt>
              </c:numCache>
            </c:numRef>
          </c:val>
          <c:smooth val="0"/>
          <c:extLst>
            <c:ext xmlns:c16="http://schemas.microsoft.com/office/drawing/2014/chart" uri="{C3380CC4-5D6E-409C-BE32-E72D297353CC}">
              <c16:uniqueId val="{0000000D-9980-4BA8-9780-E36FE178AB08}"/>
            </c:ext>
          </c:extLst>
        </c:ser>
        <c:dLbls>
          <c:showLegendKey val="0"/>
          <c:showVal val="0"/>
          <c:showCatName val="0"/>
          <c:showSerName val="0"/>
          <c:showPercent val="0"/>
          <c:showBubbleSize val="0"/>
        </c:dLbls>
        <c:marker val="1"/>
        <c:smooth val="0"/>
        <c:axId val="-1272610320"/>
        <c:axId val="-1272610864"/>
      </c:lineChart>
      <c:catAx>
        <c:axId val="-1272605424"/>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5760"/>
        <c:crosses val="autoZero"/>
        <c:auto val="1"/>
        <c:lblAlgn val="ctr"/>
        <c:lblOffset val="100"/>
        <c:noMultiLvlLbl val="0"/>
      </c:catAx>
      <c:valAx>
        <c:axId val="-1272615760"/>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5424"/>
        <c:crosses val="autoZero"/>
        <c:crossBetween val="midCat"/>
      </c:valAx>
      <c:valAx>
        <c:axId val="-12726108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0320"/>
        <c:crosses val="max"/>
        <c:crossBetween val="between"/>
      </c:valAx>
      <c:catAx>
        <c:axId val="-1272610320"/>
        <c:scaling>
          <c:orientation val="minMax"/>
        </c:scaling>
        <c:delete val="1"/>
        <c:axPos val="b"/>
        <c:majorTickMark val="out"/>
        <c:minorTickMark val="none"/>
        <c:tickLblPos val="nextTo"/>
        <c:crossAx val="-1272610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Tokyo, Japan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Sheet1!$ED$2</c:f>
              <c:strCache>
                <c:ptCount val="1"/>
                <c:pt idx="0">
                  <c:v>Tokyo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2"/>
              <c:layout>
                <c:manualLayout>
                  <c:x val="-8.5462795670990924E-2"/>
                  <c:y val="0.2068965517241378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4AE3E55-E754-44F3-849B-9B8B49AA0B8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{64AE3E55-E754-44F3-849B-9B8B49AA0B8F}</c15:txfldGUID>
                      <c15:f>Sheet1!$EE$13</c15:f>
                      <c15:dlblFieldTableCache>
                        <c:ptCount val="1"/>
                        <c:pt idx="0">
                          <c:v>Basic policies for SARS nCov2 virus control formulated</c:v>
                        </c:pt>
                      </c15:dlblFieldTableCache>
                    </c15:dlblFTEntry>
                  </c15:dlblFieldTable>
                  <c15:showDataLabelsRange val="0"/>
                </c:ext>
                <c:ext xmlns:c16="http://schemas.microsoft.com/office/drawing/2014/chart" uri="{C3380CC4-5D6E-409C-BE32-E72D297353CC}">
                  <c16:uniqueId val="{00000000-02AC-48F4-8C56-41734662EF3F}"/>
                </c:ext>
              </c:extLst>
            </c:dLbl>
            <c:dLbl>
              <c:idx val="3"/>
              <c:layout>
                <c:manualLayout>
                  <c:x val="4.7700165025669358E-2"/>
                  <c:y val="-6.8965517241379351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D010072-FEB3-4C0A-87D6-7B8F0AC1D54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{DD010072-FEB3-4C0A-87D6-7B8F0AC1D545}</c15:txfldGUID>
                      <c15:f>Sheet1!$EE$14</c15:f>
                      <c15:dlblFieldTableCache>
                        <c:ptCount val="1"/>
                        <c:pt idx="0">
                          <c:v>Schools closed for early spring holidays</c:v>
                        </c:pt>
                      </c15:dlblFieldTableCache>
                    </c15:dlblFTEntry>
                  </c15:dlblFieldTable>
                  <c15:showDataLabelsRange val="0"/>
                </c:ext>
                <c:ext xmlns:c16="http://schemas.microsoft.com/office/drawing/2014/chart" uri="{C3380CC4-5D6E-409C-BE32-E72D297353CC}">
                  <c16:uniqueId val="{00000001-02AC-48F4-8C56-41734662EF3F}"/>
                </c:ext>
              </c:extLst>
            </c:dLbl>
            <c:dLbl>
              <c:idx val="6"/>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62EBE4A-5C73-48B1-ACEC-2F569A35DD3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{062EBE4A-5C73-48B1-ACEC-2F569A35DD3C}</c15:txfldGUID>
                      <c15:f>Sheet1!$EE$17</c15:f>
                      <c15:dlblFieldTableCache>
                        <c:ptCount val="1"/>
                        <c:pt idx="0">
                          <c:v>Tokyo Metropolitan Gvt requests not to go out on weekends</c:v>
                        </c:pt>
                      </c15:dlblFieldTableCache>
                    </c15:dlblFTEntry>
                  </c15:dlblFieldTable>
                  <c15:showDataLabelsRange val="0"/>
                </c:ext>
                <c:ext xmlns:c16="http://schemas.microsoft.com/office/drawing/2014/chart" uri="{C3380CC4-5D6E-409C-BE32-E72D297353CC}">
                  <c16:uniqueId val="{00000002-02AC-48F4-8C56-41734662EF3F}"/>
                </c:ext>
              </c:extLst>
            </c:dLbl>
            <c:dLbl>
              <c:idx val="7"/>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71A1C17-DFA2-4E24-B9A7-8D6AEC8A5DF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{771A1C17-DFA2-4E24-B9A7-8D6AEC8A5DFB}</c15:txfldGUID>
                      <c15:f>Sheet1!$EE$18</c15:f>
                      <c15:dlblFieldTableCache>
                        <c:ptCount val="1"/>
                        <c:pt idx="0">
                          <c:v>Tokyo Metropolitan Gvt requests not to use night clubs</c:v>
                        </c:pt>
                      </c15:dlblFieldTableCache>
                    </c15:dlblFTEntry>
                  </c15:dlblFieldTable>
                  <c15:showDataLabelsRange val="0"/>
                </c:ext>
                <c:ext xmlns:c16="http://schemas.microsoft.com/office/drawing/2014/chart" uri="{C3380CC4-5D6E-409C-BE32-E72D297353CC}">
                  <c16:uniqueId val="{00000003-02AC-48F4-8C56-41734662EF3F}"/>
                </c:ext>
              </c:extLst>
            </c:dLbl>
            <c:dLbl>
              <c:idx val="8"/>
              <c:layout>
                <c:manualLayout>
                  <c:x val="-0.20670071511123386"/>
                  <c:y val="0.1417624521072795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0A0F497-49E5-45EF-A9F1-69A2DFC6763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{00A0F497-49E5-45EF-A9F1-69A2DFC6763A}</c15:txfldGUID>
                      <c15:f>Sheet1!$EE$19</c15:f>
                      <c15:dlblFieldTableCache>
                        <c:ptCount val="1"/>
                        <c:pt idx="0">
                          <c:v>Japanese government declares state of emergency</c:v>
                        </c:pt>
                      </c15:dlblFieldTableCache>
                    </c15:dlblFTEntry>
                  </c15:dlblFieldTable>
                  <c15:showDataLabelsRange val="0"/>
                </c:ext>
                <c:ext xmlns:c16="http://schemas.microsoft.com/office/drawing/2014/chart" uri="{C3380CC4-5D6E-409C-BE32-E72D297353CC}">
                  <c16:uniqueId val="{00000004-02AC-48F4-8C56-41734662EF3F}"/>
                </c:ext>
              </c:extLst>
            </c:dLbl>
            <c:dLbl>
              <c:idx val="15"/>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7A7D68F-9F7A-4456-8DD1-1A029307FA3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{E7A7D68F-9F7A-4456-8DD1-1A029307FA31}</c15:txfldGUID>
                      <c15:f>Sheet1!$EE$26</c15:f>
                      <c15:dlblFieldTableCache>
                        <c:ptCount val="1"/>
                        <c:pt idx="0">
                          <c:v>Japanese government lifts state of emergency</c:v>
                        </c:pt>
                      </c15:dlblFieldTableCache>
                    </c15:dlblFTEntry>
                  </c15:dlblFieldTable>
                  <c15:showDataLabelsRange val="0"/>
                </c:ext>
                <c:ext xmlns:c16="http://schemas.microsoft.com/office/drawing/2014/chart" uri="{C3380CC4-5D6E-409C-BE32-E72D297353CC}">
                  <c16:uniqueId val="{00000005-02AC-48F4-8C56-41734662EF3F}"/>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Sheet1!$C$11:$C$50</c:f>
              <c:numCache>
                <c:formatCode>General</c:formatCode>
                <c:ptCount val="40"/>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pt idx="34">
                  <c:v>41</c:v>
                </c:pt>
                <c:pt idx="35">
                  <c:v>42</c:v>
                </c:pt>
                <c:pt idx="36">
                  <c:v>43</c:v>
                </c:pt>
                <c:pt idx="37">
                  <c:v>44</c:v>
                </c:pt>
                <c:pt idx="38">
                  <c:v>45</c:v>
                </c:pt>
                <c:pt idx="39">
                  <c:v>46</c:v>
                </c:pt>
              </c:numCache>
            </c:numRef>
          </c:cat>
          <c:val>
            <c:numRef>
              <c:f>Sheet1!$ED$11:$ED$50</c:f>
              <c:numCache>
                <c:formatCode>0%</c:formatCode>
                <c:ptCount val="40"/>
                <c:pt idx="0">
                  <c:v>0.99</c:v>
                </c:pt>
                <c:pt idx="1">
                  <c:v>0.97</c:v>
                </c:pt>
                <c:pt idx="2">
                  <c:v>0.92</c:v>
                </c:pt>
                <c:pt idx="3">
                  <c:v>0.81</c:v>
                </c:pt>
                <c:pt idx="4">
                  <c:v>0.8</c:v>
                </c:pt>
                <c:pt idx="5">
                  <c:v>0.81</c:v>
                </c:pt>
                <c:pt idx="6">
                  <c:v>0.77</c:v>
                </c:pt>
                <c:pt idx="7">
                  <c:v>0.62</c:v>
                </c:pt>
                <c:pt idx="8">
                  <c:v>0.44</c:v>
                </c:pt>
                <c:pt idx="9">
                  <c:v>0.31</c:v>
                </c:pt>
                <c:pt idx="10">
                  <c:v>0.28000000000000003</c:v>
                </c:pt>
                <c:pt idx="11">
                  <c:v>0.28000000000000003</c:v>
                </c:pt>
                <c:pt idx="12">
                  <c:v>0.32</c:v>
                </c:pt>
                <c:pt idx="13">
                  <c:v>0.33</c:v>
                </c:pt>
                <c:pt idx="14">
                  <c:v>0.34</c:v>
                </c:pt>
                <c:pt idx="15">
                  <c:v>0.4</c:v>
                </c:pt>
                <c:pt idx="16">
                  <c:v>0.53</c:v>
                </c:pt>
                <c:pt idx="17">
                  <c:v>0.56000000000000005</c:v>
                </c:pt>
                <c:pt idx="18">
                  <c:v>0.59</c:v>
                </c:pt>
                <c:pt idx="19">
                  <c:v>0.62</c:v>
                </c:pt>
                <c:pt idx="20">
                  <c:v>0.65</c:v>
                </c:pt>
                <c:pt idx="21">
                  <c:v>0.63</c:v>
                </c:pt>
                <c:pt idx="22">
                  <c:v>0.63</c:v>
                </c:pt>
                <c:pt idx="23">
                  <c:v>0.64</c:v>
                </c:pt>
                <c:pt idx="24">
                  <c:v>0.64</c:v>
                </c:pt>
                <c:pt idx="25">
                  <c:v>0.63</c:v>
                </c:pt>
                <c:pt idx="26">
                  <c:v>0.68</c:v>
                </c:pt>
                <c:pt idx="27">
                  <c:v>0.64</c:v>
                </c:pt>
                <c:pt idx="28">
                  <c:v>0.66</c:v>
                </c:pt>
                <c:pt idx="29">
                  <c:v>0.67</c:v>
                </c:pt>
                <c:pt idx="30">
                  <c:v>0.67</c:v>
                </c:pt>
                <c:pt idx="31">
                  <c:v>0.69</c:v>
                </c:pt>
                <c:pt idx="32">
                  <c:v>0.67</c:v>
                </c:pt>
                <c:pt idx="33">
                  <c:v>0.69</c:v>
                </c:pt>
                <c:pt idx="34">
                  <c:v>0.69</c:v>
                </c:pt>
                <c:pt idx="35">
                  <c:v>0.69</c:v>
                </c:pt>
                <c:pt idx="36">
                  <c:v>0.7</c:v>
                </c:pt>
                <c:pt idx="37">
                  <c:v>0.7</c:v>
                </c:pt>
                <c:pt idx="38">
                  <c:v>0.7</c:v>
                </c:pt>
                <c:pt idx="39">
                  <c:v>0.71</c:v>
                </c:pt>
              </c:numCache>
            </c:numRef>
          </c:val>
          <c:smooth val="0"/>
          <c:extLst>
            <c:ext xmlns:c16="http://schemas.microsoft.com/office/drawing/2014/chart" uri="{C3380CC4-5D6E-409C-BE32-E72D297353CC}">
              <c16:uniqueId val="{00000006-02AC-48F4-8C56-41734662EF3F}"/>
            </c:ext>
          </c:extLst>
        </c:ser>
        <c:dLbls>
          <c:showLegendKey val="0"/>
          <c:showVal val="0"/>
          <c:showCatName val="0"/>
          <c:showSerName val="0"/>
          <c:showPercent val="0"/>
          <c:showBubbleSize val="0"/>
        </c:dLbls>
        <c:marker val="1"/>
        <c:smooth val="0"/>
        <c:axId val="718845480"/>
        <c:axId val="718836952"/>
      </c:lineChart>
      <c:catAx>
        <c:axId val="71884548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36952"/>
        <c:crosses val="autoZero"/>
        <c:auto val="1"/>
        <c:lblAlgn val="ctr"/>
        <c:lblOffset val="100"/>
        <c:noMultiLvlLbl val="0"/>
      </c:catAx>
      <c:valAx>
        <c:axId val="718836952"/>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45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Wiener Linien, Vienna, Austria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Sheet1!$D$3</c:f>
              <c:strCache>
                <c:ptCount val="1"/>
                <c:pt idx="0">
                  <c:v>Ridership change</c:v>
                </c:pt>
              </c:strCache>
            </c:strRef>
          </c:tx>
          <c:spPr>
            <a:ln w="38100" cap="rnd">
              <a:solidFill>
                <a:srgbClr val="831240"/>
              </a:solidFill>
              <a:round/>
            </a:ln>
            <a:effectLst/>
          </c:spPr>
          <c:marker>
            <c:symbol val="circle"/>
            <c:size val="9"/>
            <c:spPr>
              <a:solidFill>
                <a:srgbClr val="831240"/>
              </a:solidFill>
              <a:ln w="9525">
                <a:noFill/>
              </a:ln>
              <a:effectLst/>
            </c:spPr>
          </c:marker>
          <c:dLbls>
            <c:dLbl>
              <c:idx val="1"/>
              <c:layout>
                <c:manualLayout>
                  <c:x val="-9.2592592592593659E-4"/>
                  <c:y val="-8.6387769710604384E-2"/>
                </c:manualLayout>
              </c:layout>
              <c:tx>
                <c:rich>
                  <a:bodyPr/>
                  <a:lstStyle/>
                  <a:p>
                    <a:fld id="{7CF3223D-C20B-46BA-8713-A5638EE2E4E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{7CF3223D-C20B-46BA-8713-A5638EE2E4E5}</c15:txfldGUID>
                      <c15:f>Sheet1!$E$15</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0-2F66-4D23-9492-77B22B07C2AF}"/>
                </c:ext>
              </c:extLst>
            </c:dLbl>
            <c:dLbl>
              <c:idx val="6"/>
              <c:layout>
                <c:manualLayout>
                  <c:x val="-0.13956629119276756"/>
                  <c:y val="0.12329921259842511"/>
                </c:manualLayout>
              </c:layout>
              <c:tx>
                <c:rich>
                  <a:bodyPr/>
                  <a:lstStyle/>
                  <a:p>
                    <a:fld id="{E5654306-897F-4195-AC1D-5DB24E0426E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20431904345290172"/>
                      <c:h val="9.2483894058697183E-2"/>
                    </c:manualLayout>
                  </c15:layout>
                  <c15:dlblFieldTable>
                    <c15:dlblFTEntry>
                      <c15:txfldGUID>{E5654306-897F-4195-AC1D-5DB24E0426E8}</c15:txfldGUID>
                      <c15:f>Sheet1!$E$20</c15:f>
                      <c15:dlblFieldTableCache>
                        <c:ptCount val="1"/>
                        <c:pt idx="0">
                          <c:v>1st Phase of de-confinement, Masks mandatory outside the house</c:v>
                        </c:pt>
                      </c15:dlblFieldTableCache>
                    </c15:dlblFTEntry>
                  </c15:dlblFieldTable>
                  <c15:showDataLabelsRange val="0"/>
                </c:ext>
                <c:ext xmlns:c16="http://schemas.microsoft.com/office/drawing/2014/chart" uri="{C3380CC4-5D6E-409C-BE32-E72D297353CC}">
                  <c16:uniqueId val="{00000001-2F66-4D23-9492-77B22B07C2AF}"/>
                </c:ext>
              </c:extLst>
            </c:dLbl>
            <c:dLbl>
              <c:idx val="8"/>
              <c:layout>
                <c:manualLayout>
                  <c:x val="-3.5161429509107257E-2"/>
                  <c:y val="8.4229578829528029E-2"/>
                </c:manualLayout>
              </c:layout>
              <c:tx>
                <c:rich>
                  <a:bodyPr/>
                  <a:lstStyle/>
                  <a:p>
                    <a:fld id="{F9629A71-878B-452B-898F-A6901BCC41B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{F9629A71-878B-452B-898F-A6901BCC41BE}</c15:txfldGUID>
                      <c15:f>Sheet1!$E$22</c15:f>
                      <c15:dlblFieldTableCache>
                        <c:ptCount val="1"/>
                        <c:pt idx="0">
                          <c:v>2nd Phase of de-confinement</c:v>
                        </c:pt>
                      </c15:dlblFieldTableCache>
                    </c15:dlblFTEntry>
                  </c15:dlblFieldTable>
                  <c15:showDataLabelsRange val="0"/>
                </c:ext>
                <c:ext xmlns:c16="http://schemas.microsoft.com/office/drawing/2014/chart" uri="{C3380CC4-5D6E-409C-BE32-E72D297353CC}">
                  <c16:uniqueId val="{00000002-2F66-4D23-9492-77B22B07C2AF}"/>
                </c:ext>
              </c:extLst>
            </c:dLbl>
            <c:dLbl>
              <c:idx val="11"/>
              <c:layout>
                <c:manualLayout>
                  <c:x val="-0.15649278215223097"/>
                  <c:y val="-9.1288475304223335E-2"/>
                </c:manualLayout>
              </c:layout>
              <c:tx>
                <c:rich>
                  <a:bodyPr/>
                  <a:lstStyle/>
                  <a:p>
                    <a:fld id="{E75EF358-873E-47A8-BABF-E4A7F46DD2F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{E75EF358-873E-47A8-BABF-E4A7F46DD2F5}</c15:txfldGUID>
                      <c15:f>Sheet1!$E$25</c15:f>
                      <c15:dlblFieldTableCache>
                        <c:ptCount val="1"/>
                        <c:pt idx="0">
                          <c:v>3rd Phase of de-confinement</c:v>
                        </c:pt>
                      </c15:dlblFieldTableCache>
                    </c15:dlblFTEntry>
                  </c15:dlblFieldTable>
                  <c15:showDataLabelsRange val="0"/>
                </c:ext>
                <c:ext xmlns:c16="http://schemas.microsoft.com/office/drawing/2014/chart" uri="{C3380CC4-5D6E-409C-BE32-E72D297353CC}">
                  <c16:uniqueId val="{00000003-2F66-4D23-9492-77B22B07C2AF}"/>
                </c:ext>
              </c:extLst>
            </c:dLbl>
            <c:dLbl>
              <c:idx val="15"/>
              <c:layout>
                <c:manualLayout>
                  <c:x val="-0.17106491614337913"/>
                  <c:y val="-0.21538876396559914"/>
                </c:manualLayout>
              </c:layout>
              <c:tx>
                <c:rich>
                  <a:bodyPr/>
                  <a:lstStyle/>
                  <a:p>
                    <a:fld id="{43A61221-D45F-4A67-A7F7-B3DDFD11D546}" type="CELLREF">
                      <a:rPr lang="en-US"/>
                      <a:pPr/>
                      <a:t>[CELLREF]</a:t>
                    </a:fld>
                    <a:endParaRPr lang="en-BE"/>
                  </a:p>
                </c:rich>
              </c:tx>
              <c:showLegendKey val="0"/>
              <c:showVal val="1"/>
              <c:showCatName val="1"/>
              <c:showSerName val="0"/>
              <c:showPercent val="0"/>
              <c:showBubbleSize val="0"/>
              <c:extLst>
                <c:ext xmlns:c15="http://schemas.microsoft.com/office/drawing/2012/chart" uri="{CE6537A1-D6FC-4f65-9D91-7224C49458BB}">
                  <c15:layout>
                    <c:manualLayout>
                      <c:w val="0.15650353601633127"/>
                      <c:h val="8.4644442172001233E-2"/>
                    </c:manualLayout>
                  </c15:layout>
                  <c15:dlblFieldTable>
                    <c15:dlblFTEntry>
                      <c15:txfldGUID>{43A61221-D45F-4A67-A7F7-B3DDFD11D546}</c15:txfldGUID>
                      <c15:f>Sheet1!$E$29</c15:f>
                      <c15:dlblFieldTableCache>
                        <c:ptCount val="1"/>
                        <c:pt idx="0">
                          <c:v>Masks mandatory in public transport, not in shops</c:v>
                        </c:pt>
                      </c15:dlblFieldTableCache>
                    </c15:dlblFTEntry>
                  </c15:dlblFieldTable>
                  <c15:showDataLabelsRange val="0"/>
                </c:ext>
                <c:ext xmlns:c16="http://schemas.microsoft.com/office/drawing/2014/chart" uri="{C3380CC4-5D6E-409C-BE32-E72D297353CC}">
                  <c16:uniqueId val="{00000004-2F66-4D23-9492-77B22B07C2AF}"/>
                </c:ext>
              </c:extLst>
            </c:dLbl>
            <c:dLbl>
              <c:idx val="17"/>
              <c:layout>
                <c:manualLayout>
                  <c:x val="-4.3275605549670568E-2"/>
                  <c:y val="0.27718040621266427"/>
                </c:manualLayout>
              </c:layout>
              <c:tx>
                <c:rich>
                  <a:bodyPr/>
                  <a:lstStyle/>
                  <a:p>
                    <a:fld id="{B8FAF126-6462-4CC0-A6B7-505B0A4A886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{B8FAF126-6462-4CC0-A6B7-505B0A4A8862}</c15:txfldGUID>
                      <c15:f>Sheet1!$E$31</c15:f>
                      <c15:dlblFieldTableCache>
                        <c:ptCount val="1"/>
                        <c:pt idx="0">
                          <c:v>Beginning of summer holiday</c:v>
                        </c:pt>
                      </c15:dlblFieldTableCache>
                    </c15:dlblFTEntry>
                  </c15:dlblFieldTable>
                  <c15:showDataLabelsRange val="0"/>
                </c:ext>
                <c:ext xmlns:c16="http://schemas.microsoft.com/office/drawing/2014/chart" uri="{C3380CC4-5D6E-409C-BE32-E72D297353CC}">
                  <c16:uniqueId val="{00000005-2F66-4D23-9492-77B22B07C2AF}"/>
                </c:ext>
              </c:extLst>
            </c:dLbl>
            <c:dLbl>
              <c:idx val="27"/>
              <c:layout>
                <c:manualLayout>
                  <c:x val="-9.4690051764362876E-2"/>
                  <c:y val="-7.0437059003988112E-2"/>
                </c:manualLayout>
              </c:layout>
              <c:tx>
                <c:rich>
                  <a:bodyPr/>
                  <a:lstStyle/>
                  <a:p>
                    <a:fld id="{30D1FF84-06C6-47BB-A662-79D48502585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{30D1FF84-06C6-47BB-A662-79D485025855}</c15:txfldGUID>
                      <c15:f>Sheet1!$E$41</c15:f>
                      <c15:dlblFieldTableCache>
                        <c:ptCount val="1"/>
                        <c:pt idx="0">
                          <c:v>Start of new school year</c:v>
                        </c:pt>
                      </c15:dlblFieldTableCache>
                    </c15:dlblFTEntry>
                  </c15:dlblFieldTable>
                  <c15:showDataLabelsRange val="0"/>
                </c:ext>
                <c:ext xmlns:c16="http://schemas.microsoft.com/office/drawing/2014/chart" uri="{C3380CC4-5D6E-409C-BE32-E72D297353CC}">
                  <c16:uniqueId val="{00000006-2F66-4D23-9492-77B22B07C2AF}"/>
                </c:ext>
              </c:extLst>
            </c:dLbl>
            <c:dLbl>
              <c:idx val="30"/>
              <c:layout>
                <c:manualLayout>
                  <c:x val="-0.12507098592044164"/>
                  <c:y val="0.12274262574586173"/>
                </c:manualLayout>
              </c:layout>
              <c:tx>
                <c:rich>
                  <a:bodyPr/>
                  <a:lstStyle/>
                  <a:p>
                    <a:fld id="{0A361C8E-0394-4A22-884D-283BB843B3A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{0A361C8E-0394-4A22-884D-283BB843B3AC}</c15:txfldGUID>
                      <c15:f>Sheet1!$E$44</c15:f>
                      <c15:dlblFieldTableCache>
                        <c:ptCount val="1"/>
                        <c:pt idx="0">
                          <c:v>Restrictions on size of gatherings and indoor dining</c:v>
                        </c:pt>
                      </c15:dlblFieldTableCache>
                    </c15:dlblFTEntry>
                  </c15:dlblFieldTable>
                  <c15:showDataLabelsRange val="0"/>
                </c:ext>
                <c:ext xmlns:c16="http://schemas.microsoft.com/office/drawing/2014/chart" uri="{C3380CC4-5D6E-409C-BE32-E72D297353CC}">
                  <c16:uniqueId val="{00000007-2F66-4D23-9492-77B22B07C2AF}"/>
                </c:ext>
              </c:extLst>
            </c:dLbl>
            <c:dLbl>
              <c:idx val="34"/>
              <c:layout>
                <c:manualLayout>
                  <c:x val="-0.12635598935549733"/>
                  <c:y val="-0.26280008180795583"/>
                </c:manualLayout>
              </c:layout>
              <c:tx>
                <c:rich>
                  <a:bodyPr/>
                  <a:lstStyle/>
                  <a:p>
                    <a:fld id="{67C1A963-B2A7-4148-B8EF-578FA85B9E9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{67C1A963-B2A7-4148-B8EF-578FA85B9E93}</c15:txfldGUID>
                      <c15:f>Sheet1!$E$48</c15:f>
                      <c15:dlblFieldTableCache>
                        <c:ptCount val="1"/>
                        <c:pt idx="0">
                          <c:v>School holidays. Maximum 6 adults permitted in private indoor gatherings, 12 in outdoor spaces</c:v>
                        </c:pt>
                      </c15:dlblFieldTableCache>
                    </c15:dlblFTEntry>
                  </c15:dlblFieldTable>
                  <c15:showDataLabelsRange val="0"/>
                </c:ext>
                <c:ext xmlns:c16="http://schemas.microsoft.com/office/drawing/2014/chart" uri="{C3380CC4-5D6E-409C-BE32-E72D297353CC}">
                  <c16:uniqueId val="{00000008-2F66-4D23-9492-77B22B07C2AF}"/>
                </c:ext>
              </c:extLst>
            </c:dLbl>
            <c:dLbl>
              <c:idx val="35"/>
              <c:layout>
                <c:manualLayout>
                  <c:x val="-0.17745096967045795"/>
                  <c:y val="0.15237815727579507"/>
                </c:manualLayout>
              </c:layout>
              <c:tx>
                <c:rich>
                  <a:bodyPr/>
                  <a:lstStyle/>
                  <a:p>
                    <a:fld id="{3D8AC9EE-5052-4371-BE03-45AC6BAB025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{3D8AC9EE-5052-4371-BE03-45AC6BAB0250}</c15:txfldGUID>
                      <c15:f>Sheet1!$E$49</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9-2F66-4D23-9492-77B22B07C2AF}"/>
                </c:ext>
              </c:extLst>
            </c:dLbl>
            <c:dLbl>
              <c:idx val="40"/>
              <c:layout>
                <c:manualLayout>
                  <c:x val="-1.6018974190726159E-2"/>
                  <c:y val="0.11086614173228347"/>
                </c:manualLayout>
              </c:layout>
              <c:tx>
                <c:rich>
                  <a:bodyPr/>
                  <a:lstStyle/>
                  <a:p>
                    <a:fld id="{32D12502-EA10-4991-80D2-243D6A365E7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{32D12502-EA10-4991-80D2-243D6A365E7E}</c15:txfldGUID>
                      <c15:f>Sheet1!$E$54</c15:f>
                      <c15:dlblFieldTableCache>
                        <c:ptCount val="1"/>
                        <c:pt idx="0">
                          <c:v>Non-essential shops reopen, primary schools reopened</c:v>
                        </c:pt>
                      </c15:dlblFieldTableCache>
                    </c15:dlblFTEntry>
                  </c15:dlblFieldTable>
                  <c15:showDataLabelsRange val="0"/>
                </c:ext>
                <c:ext xmlns:c16="http://schemas.microsoft.com/office/drawing/2014/chart" uri="{C3380CC4-5D6E-409C-BE32-E72D297353CC}">
                  <c16:uniqueId val="{0000000A-2F66-4D23-9492-77B22B07C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Sheet1!$D$14:$D$59</c:f>
              <c:numCache>
                <c:formatCode>0.0%</c:formatCode>
                <c:ptCount val="46"/>
                <c:pt idx="0">
                  <c:v>0.90677131188460458</c:v>
                </c:pt>
                <c:pt idx="1">
                  <c:v>0.7316790119494273</c:v>
                </c:pt>
                <c:pt idx="2">
                  <c:v>0.19819410139237933</c:v>
                </c:pt>
                <c:pt idx="3">
                  <c:v>0.17270878341761089</c:v>
                </c:pt>
                <c:pt idx="4">
                  <c:v>0.17698097778669561</c:v>
                </c:pt>
                <c:pt idx="5">
                  <c:v>0.25282612354454487</c:v>
                </c:pt>
                <c:pt idx="6">
                  <c:v>0.26267008130574432</c:v>
                </c:pt>
                <c:pt idx="7">
                  <c:v>0.29490665343573852</c:v>
                </c:pt>
                <c:pt idx="8">
                  <c:v>0.35319353946312593</c:v>
                </c:pt>
                <c:pt idx="9">
                  <c:v>0.47302138946996292</c:v>
                </c:pt>
                <c:pt idx="10">
                  <c:v>0.50250593177142833</c:v>
                </c:pt>
                <c:pt idx="11">
                  <c:v>0.56297032954246606</c:v>
                </c:pt>
                <c:pt idx="12">
                  <c:v>0.56483985370928536</c:v>
                </c:pt>
                <c:pt idx="13">
                  <c:v>0.66780014208662664</c:v>
                </c:pt>
                <c:pt idx="14">
                  <c:v>0.64742810853570987</c:v>
                </c:pt>
                <c:pt idx="15">
                  <c:v>0.64859253645132442</c:v>
                </c:pt>
                <c:pt idx="16">
                  <c:v>0.67648145302138918</c:v>
                </c:pt>
                <c:pt idx="17">
                  <c:v>0.80276996660922495</c:v>
                </c:pt>
                <c:pt idx="18">
                  <c:v>0.78483630279073935</c:v>
                </c:pt>
                <c:pt idx="19">
                  <c:v>0.76524655730472058</c:v>
                </c:pt>
                <c:pt idx="20">
                  <c:v>0.7960533746976507</c:v>
                </c:pt>
                <c:pt idx="21">
                  <c:v>0.77733606174152847</c:v>
                </c:pt>
                <c:pt idx="22">
                  <c:v>0.82751894083109678</c:v>
                </c:pt>
                <c:pt idx="23">
                  <c:v>0.7537582984195671</c:v>
                </c:pt>
                <c:pt idx="24">
                  <c:v>0.77339416240089032</c:v>
                </c:pt>
                <c:pt idx="25">
                  <c:v>0.74320338990247214</c:v>
                </c:pt>
                <c:pt idx="26">
                  <c:v>0.68526542287032066</c:v>
                </c:pt>
                <c:pt idx="27">
                  <c:v>0.76581214417154109</c:v>
                </c:pt>
                <c:pt idx="28">
                  <c:v>0.75762879029424834</c:v>
                </c:pt>
                <c:pt idx="29">
                  <c:v>0.77208182958012128</c:v>
                </c:pt>
                <c:pt idx="30">
                  <c:v>0.7186460360009711</c:v>
                </c:pt>
                <c:pt idx="31">
                  <c:v>0.72018669468163909</c:v>
                </c:pt>
                <c:pt idx="32">
                  <c:v>0.70808376368693171</c:v>
                </c:pt>
                <c:pt idx="33">
                  <c:v>0.73946985471030413</c:v>
                </c:pt>
                <c:pt idx="34">
                  <c:v>0.58756532865689393</c:v>
                </c:pt>
                <c:pt idx="35">
                  <c:v>0.61009377156144551</c:v>
                </c:pt>
                <c:pt idx="36">
                  <c:v>0.60176536659459234</c:v>
                </c:pt>
                <c:pt idx="37">
                  <c:v>0.42460235933416562</c:v>
                </c:pt>
                <c:pt idx="38">
                  <c:v>0.39548298731136239</c:v>
                </c:pt>
                <c:pt idx="39">
                  <c:v>0.41815168905357891</c:v>
                </c:pt>
                <c:pt idx="40">
                  <c:v>0.53801404673378628</c:v>
                </c:pt>
                <c:pt idx="41">
                  <c:v>0.58198336595443678</c:v>
                </c:pt>
                <c:pt idx="42">
                  <c:v>1.383490543510312</c:v>
                </c:pt>
                <c:pt idx="43">
                  <c:v>0.6086194495135665</c:v>
                </c:pt>
                <c:pt idx="44">
                  <c:v>0.61060597010377038</c:v>
                </c:pt>
                <c:pt idx="45">
                  <c:v>0.60318091026727749</c:v>
                </c:pt>
              </c:numCache>
            </c:numRef>
          </c:val>
          <c:smooth val="0"/>
          <c:extLst>
            <c:ext xmlns:c16="http://schemas.microsoft.com/office/drawing/2014/chart" uri="{C3380CC4-5D6E-409C-BE32-E72D297353CC}">
              <c16:uniqueId val="{0000000B-2F66-4D23-9492-77B22B07C2AF}"/>
            </c:ext>
          </c:extLst>
        </c:ser>
        <c:dLbls>
          <c:showLegendKey val="0"/>
          <c:showVal val="0"/>
          <c:showCatName val="0"/>
          <c:showSerName val="0"/>
          <c:showPercent val="0"/>
          <c:showBubbleSize val="0"/>
        </c:dLbls>
        <c:marker val="1"/>
        <c:smooth val="0"/>
        <c:axId val="-1310089696"/>
        <c:axId val="-1310079904"/>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0.13118629702537182"/>
                  <c:y val="-4.6426014930047174E-5"/>
                </c:manualLayout>
              </c:layout>
              <c:tx>
                <c:rich>
                  <a:bodyPr/>
                  <a:lstStyle/>
                  <a:p>
                    <a:fld id="{40FB31CF-2354-4C19-A9BD-FB9320AE692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{40FB31CF-2354-4C19-A9BD-FB9320AE6923}</c15:txfldGUID>
                      <c15:f>Sheet1!$E$58</c15:f>
                      <c15:dlblFieldTableCache>
                        <c:ptCount val="1"/>
                        <c:pt idx="0">
                          <c:v>21 Jan: 38.2K vaccine doses administered in Vienna</c:v>
                        </c:pt>
                      </c15:dlblFieldTableCache>
                    </c15:dlblFTEntry>
                  </c15:dlblFieldTable>
                  <c15:showDataLabelsRange val="0"/>
                </c:ext>
                <c:ext xmlns:c16="http://schemas.microsoft.com/office/drawing/2014/chart" uri="{C3380CC4-5D6E-409C-BE32-E72D297353CC}">
                  <c16:uniqueId val="{0000000C-2F66-4D23-9492-77B22B07C2A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epidemiological'!$E$14:$E$59</c:f>
              <c:numCache>
                <c:formatCode>General</c:formatCode>
                <c:ptCount val="46"/>
                <c:pt idx="6">
                  <c:v>10.259067357512953</c:v>
                </c:pt>
                <c:pt idx="7">
                  <c:v>8.2383419689119162</c:v>
                </c:pt>
                <c:pt idx="8">
                  <c:v>9.3782383419689115</c:v>
                </c:pt>
                <c:pt idx="9">
                  <c:v>6.9430051813471501</c:v>
                </c:pt>
                <c:pt idx="10">
                  <c:v>12.072538860103627</c:v>
                </c:pt>
                <c:pt idx="11">
                  <c:v>8.9637305699481864</c:v>
                </c:pt>
                <c:pt idx="12">
                  <c:v>7.823834196891192</c:v>
                </c:pt>
                <c:pt idx="13">
                  <c:v>8.2901554404145088</c:v>
                </c:pt>
                <c:pt idx="14">
                  <c:v>6.6321243523316058</c:v>
                </c:pt>
                <c:pt idx="15">
                  <c:v>7.461139896373056</c:v>
                </c:pt>
                <c:pt idx="16">
                  <c:v>7.461139896373056</c:v>
                </c:pt>
                <c:pt idx="17">
                  <c:v>11.450777202072539</c:v>
                </c:pt>
                <c:pt idx="18">
                  <c:v>9.8963730569948183</c:v>
                </c:pt>
                <c:pt idx="19">
                  <c:v>13.419689119170984</c:v>
                </c:pt>
                <c:pt idx="20">
                  <c:v>15.906735751295336</c:v>
                </c:pt>
                <c:pt idx="21">
                  <c:v>17.979274611398964</c:v>
                </c:pt>
                <c:pt idx="22">
                  <c:v>19.585492227979273</c:v>
                </c:pt>
                <c:pt idx="23">
                  <c:v>28.54922279792746</c:v>
                </c:pt>
                <c:pt idx="24">
                  <c:v>46.269430051813472</c:v>
                </c:pt>
                <c:pt idx="25">
                  <c:v>43.730569948186528</c:v>
                </c:pt>
                <c:pt idx="26">
                  <c:v>53.419689119170982</c:v>
                </c:pt>
                <c:pt idx="27">
                  <c:v>104.76683937823834</c:v>
                </c:pt>
                <c:pt idx="28">
                  <c:v>120.20725388601036</c:v>
                </c:pt>
                <c:pt idx="29">
                  <c:v>108.70466321243524</c:v>
                </c:pt>
                <c:pt idx="30">
                  <c:v>120.62176165803108</c:v>
                </c:pt>
                <c:pt idx="31">
                  <c:v>154.30051813471502</c:v>
                </c:pt>
                <c:pt idx="32">
                  <c:v>141.39896373056996</c:v>
                </c:pt>
                <c:pt idx="33">
                  <c:v>219.84455958549222</c:v>
                </c:pt>
                <c:pt idx="34">
                  <c:v>272.22797927461141</c:v>
                </c:pt>
                <c:pt idx="35">
                  <c:v>316.83937823834196</c:v>
                </c:pt>
                <c:pt idx="36">
                  <c:v>492.9533678756477</c:v>
                </c:pt>
                <c:pt idx="37">
                  <c:v>318.13471502590676</c:v>
                </c:pt>
                <c:pt idx="38">
                  <c:v>236.32124352331607</c:v>
                </c:pt>
                <c:pt idx="39">
                  <c:v>196.99481865284974</c:v>
                </c:pt>
                <c:pt idx="40">
                  <c:v>181.03626943005182</c:v>
                </c:pt>
                <c:pt idx="41">
                  <c:v>133.93782383419691</c:v>
                </c:pt>
                <c:pt idx="42">
                  <c:v>119.3782383419689</c:v>
                </c:pt>
                <c:pt idx="43">
                  <c:v>115.07772020725388</c:v>
                </c:pt>
                <c:pt idx="44">
                  <c:v>127.87564766839378</c:v>
                </c:pt>
                <c:pt idx="45">
                  <c:v>69.119170984455963</c:v>
                </c:pt>
              </c:numCache>
            </c:numRef>
          </c:val>
          <c:smooth val="0"/>
          <c:extLst>
            <c:ext xmlns:c16="http://schemas.microsoft.com/office/drawing/2014/chart" uri="{C3380CC4-5D6E-409C-BE32-E72D297353CC}">
              <c16:uniqueId val="{0000000D-2F66-4D23-9492-77B22B07C2AF}"/>
            </c:ext>
          </c:extLst>
        </c:ser>
        <c:dLbls>
          <c:showLegendKey val="0"/>
          <c:showVal val="0"/>
          <c:showCatName val="0"/>
          <c:showSerName val="0"/>
          <c:showPercent val="0"/>
          <c:showBubbleSize val="0"/>
        </c:dLbls>
        <c:marker val="1"/>
        <c:smooth val="0"/>
        <c:axId val="-1310088608"/>
        <c:axId val="-1310082624"/>
      </c:lineChart>
      <c:catAx>
        <c:axId val="-131008969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9904"/>
        <c:crosses val="autoZero"/>
        <c:auto val="1"/>
        <c:lblAlgn val="ctr"/>
        <c:lblOffset val="100"/>
        <c:noMultiLvlLbl val="0"/>
      </c:catAx>
      <c:valAx>
        <c:axId val="-1310079904"/>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9696"/>
        <c:crosses val="autoZero"/>
        <c:crossBetween val="midCat"/>
      </c:valAx>
      <c:valAx>
        <c:axId val="-131008262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8608"/>
        <c:crosses val="max"/>
        <c:crossBetween val="between"/>
      </c:valAx>
      <c:catAx>
        <c:axId val="-1310088608"/>
        <c:scaling>
          <c:orientation val="minMax"/>
        </c:scaling>
        <c:delete val="1"/>
        <c:axPos val="b"/>
        <c:majorTickMark val="out"/>
        <c:minorTickMark val="none"/>
        <c:tickLblPos val="nextTo"/>
        <c:crossAx val="-1310082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Auckland, New Zealand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Sheet1!$BF$3</c:f>
              <c:strCache>
                <c:ptCount val="1"/>
                <c:pt idx="0">
                  <c:v>Ridership change</c:v>
                </c:pt>
              </c:strCache>
            </c:strRef>
          </c:tx>
          <c:spPr>
            <a:ln w="38100" cap="rnd">
              <a:solidFill>
                <a:srgbClr val="831240"/>
              </a:solidFill>
              <a:round/>
            </a:ln>
            <a:effectLst/>
          </c:spPr>
          <c:marker>
            <c:symbol val="circle"/>
            <c:size val="10"/>
            <c:spPr>
              <a:solidFill>
                <a:srgbClr val="831240"/>
              </a:solidFill>
              <a:ln w="9525">
                <a:noFill/>
              </a:ln>
              <a:effectLst/>
            </c:spPr>
          </c:marker>
          <c:dLbls>
            <c:dLbl>
              <c:idx val="1"/>
              <c:layout>
                <c:manualLayout>
                  <c:x val="-3.2926509186351711E-2"/>
                  <c:y val="-7.9423049391553327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3B27F3B-19B3-4B27-88CF-2C799589B5D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dlblFTEntry>
                      <c15:txfldGUID>{F3B27F3B-19B3-4B27-88CF-2C799589B5D8}</c15:txfldGUID>
                      <c15:f>Sheet1!$BG$6</c15:f>
                      <c15:dlblFieldTableCache>
                        <c:ptCount val="1"/>
                        <c:pt idx="0">
                          <c:v>W3: 105%</c:v>
                        </c:pt>
                      </c15:dlblFieldTableCache>
                    </c15:dlblFTEntry>
                  </c15:dlblFieldTable>
                  <c15:showDataLabelsRange val="0"/>
                </c:ext>
                <c:ext xmlns:c16="http://schemas.microsoft.com/office/drawing/2014/chart" uri="{C3380CC4-5D6E-409C-BE32-E72D297353CC}">
                  <c16:uniqueId val="{00000000-18FC-409C-9847-F5BD495282CE}"/>
                </c:ext>
              </c:extLst>
            </c:dLbl>
            <c:dLbl>
              <c:idx val="4"/>
              <c:layout>
                <c:manualLayout>
                  <c:x val="-5.9135225284339454E-2"/>
                  <c:y val="-3.22378566315574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198E9F8-0BCD-4EA3-BB51-3D7C27FFE0BD}"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dlblFTEntry>
                      <c15:txfldGUID>{E198E9F8-0BCD-4EA3-BB51-3D7C27FFE0BD}</c15:txfldGUID>
                      <c15:f>Sheet1!$BG$9</c15:f>
                      <c15:dlblFieldTableCache>
                        <c:ptCount val="1"/>
                        <c:pt idx="0">
                          <c:v>W4: 105%</c:v>
                        </c:pt>
                      </c15:dlblFieldTableCache>
                    </c15:dlblFTEntry>
                  </c15:dlblFieldTable>
                  <c15:showDataLabelsRange val="0"/>
                </c:ext>
                <c:ext xmlns:c16="http://schemas.microsoft.com/office/drawing/2014/chart" uri="{C3380CC4-5D6E-409C-BE32-E72D297353CC}">
                  <c16:uniqueId val="{00000001-18FC-409C-9847-F5BD495282CE}"/>
                </c:ext>
              </c:extLst>
            </c:dLbl>
            <c:dLbl>
              <c:idx val="8"/>
              <c:layout>
                <c:manualLayout>
                  <c:x val="-5.6671282889618507E-2"/>
                  <c:y val="-5.280321309630557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71A9104-7A3D-46D9-9F51-DDA432CAAA5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dlblFTEntry>
                      <c15:txfldGUID>{071A9104-7A3D-46D9-9F51-DDA432CAAA59}</c15:txfldGUID>
                      <c15:f>Sheet1!$BG$13</c15:f>
                      <c15:dlblFieldTableCache>
                        <c:ptCount val="1"/>
                        <c:pt idx="0">
                          <c:v>W8: 102%</c:v>
                        </c:pt>
                      </c15:dlblFieldTableCache>
                    </c15:dlblFTEntry>
                  </c15:dlblFieldTable>
                  <c15:showDataLabelsRange val="0"/>
                </c:ext>
                <c:ext xmlns:c16="http://schemas.microsoft.com/office/drawing/2014/chart" uri="{C3380CC4-5D6E-409C-BE32-E72D297353CC}">
                  <c16:uniqueId val="{00000002-18FC-409C-9847-F5BD495282CE}"/>
                </c:ext>
              </c:extLst>
            </c:dLbl>
            <c:dLbl>
              <c:idx val="12"/>
              <c:layout>
                <c:manualLayout>
                  <c:x val="-0.18611111111111117"/>
                  <c:y val="-8.5952196366253248E-3"/>
                </c:manualLayout>
              </c:layout>
              <c:tx>
                <c:rich>
                  <a:bodyPr/>
                  <a:lstStyle/>
                  <a:p>
                    <a:fld id="{645F47FE-BA3E-46C4-ACDE-17E42401B64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{645F47FE-BA3E-46C4-ACDE-17E42401B646}</c15:txfldGUID>
                      <c15:f>Sheet1!$BG$17</c15:f>
                      <c15:dlblFieldTableCache>
                        <c:ptCount val="1"/>
                        <c:pt idx="0">
                          <c:v>Level 4: Lockdown</c:v>
                        </c:pt>
                      </c15:dlblFieldTableCache>
                    </c15:dlblFTEntry>
                  </c15:dlblFieldTable>
                  <c15:showDataLabelsRange val="0"/>
                </c:ext>
                <c:ext xmlns:c16="http://schemas.microsoft.com/office/drawing/2014/chart" uri="{C3380CC4-5D6E-409C-BE32-E72D297353CC}">
                  <c16:uniqueId val="{00000003-18FC-409C-9847-F5BD495282CE}"/>
                </c:ext>
              </c:extLst>
            </c:dLbl>
            <c:dLbl>
              <c:idx val="17"/>
              <c:layout>
                <c:manualLayout>
                  <c:x val="-7.6388888888888895E-2"/>
                  <c:y val="-0.12680171796707229"/>
                </c:manualLayout>
              </c:layout>
              <c:tx>
                <c:rich>
                  <a:bodyPr/>
                  <a:lstStyle/>
                  <a:p>
                    <a:fld id="{CD9284DC-78D5-4D38-ACA7-FD30DB301EF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{CD9284DC-78D5-4D38-ACA7-FD30DB301EF3}</c15:txfldGUID>
                      <c15:f>Sheet1!$BG$22</c15:f>
                      <c15:dlblFieldTableCache>
                        <c:ptCount val="1"/>
                        <c:pt idx="0">
                          <c:v>Level 3</c:v>
                        </c:pt>
                      </c15:dlblFieldTableCache>
                    </c15:dlblFTEntry>
                  </c15:dlblFieldTable>
                  <c15:showDataLabelsRange val="0"/>
                </c:ext>
                <c:ext xmlns:c16="http://schemas.microsoft.com/office/drawing/2014/chart" uri="{C3380CC4-5D6E-409C-BE32-E72D297353CC}">
                  <c16:uniqueId val="{00000004-18FC-409C-9847-F5BD495282CE}"/>
                </c:ext>
              </c:extLst>
            </c:dLbl>
            <c:dLbl>
              <c:idx val="19"/>
              <c:layout>
                <c:manualLayout>
                  <c:x val="3.3333333333333229E-2"/>
                  <c:y val="-2.1488049091563117E-2"/>
                </c:manualLayout>
              </c:layout>
              <c:tx>
                <c:rich>
                  <a:bodyPr/>
                  <a:lstStyle/>
                  <a:p>
                    <a:fld id="{D89E2850-14E2-4469-B844-F60765D8875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{D89E2850-14E2-4469-B844-F60765D88757}</c15:txfldGUID>
                      <c15:f>Sheet1!$BG$24</c15:f>
                      <c15:dlblFieldTableCache>
                        <c:ptCount val="1"/>
                        <c:pt idx="0">
                          <c:v>Level 2</c:v>
                        </c:pt>
                      </c15:dlblFieldTableCache>
                    </c15:dlblFTEntry>
                  </c15:dlblFieldTable>
                  <c15:showDataLabelsRange val="0"/>
                </c:ext>
                <c:ext xmlns:c16="http://schemas.microsoft.com/office/drawing/2014/chart" uri="{C3380CC4-5D6E-409C-BE32-E72D297353CC}">
                  <c16:uniqueId val="{00000005-18FC-409C-9847-F5BD495282CE}"/>
                </c:ext>
              </c:extLst>
            </c:dLbl>
            <c:dLbl>
              <c:idx val="23"/>
              <c:layout>
                <c:manualLayout>
                  <c:x val="-1.6666666666666666E-2"/>
                  <c:y val="-0.12892829454937868"/>
                </c:manualLayout>
              </c:layout>
              <c:tx>
                <c:rich>
                  <a:bodyPr/>
                  <a:lstStyle/>
                  <a:p>
                    <a:fld id="{1A453D8F-119B-4431-8A13-0E611FE3377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{1A453D8F-119B-4431-8A13-0E611FE33777}</c15:txfldGUID>
                      <c15:f>Sheet1!$BG$28</c15:f>
                      <c15:dlblFieldTableCache>
                        <c:ptCount val="1"/>
                        <c:pt idx="0">
                          <c:v>Level 1</c:v>
                        </c:pt>
                      </c15:dlblFieldTableCache>
                    </c15:dlblFTEntry>
                  </c15:dlblFieldTable>
                  <c15:showDataLabelsRange val="0"/>
                </c:ext>
                <c:ext xmlns:c16="http://schemas.microsoft.com/office/drawing/2014/chart" uri="{C3380CC4-5D6E-409C-BE32-E72D297353CC}">
                  <c16:uniqueId val="{00000006-18FC-409C-9847-F5BD495282CE}"/>
                </c:ext>
              </c:extLst>
            </c:dLbl>
            <c:dLbl>
              <c:idx val="32"/>
              <c:layout>
                <c:manualLayout>
                  <c:x val="-0.15675989720034997"/>
                  <c:y val="-7.7922077922077922E-3"/>
                </c:manualLayout>
              </c:layout>
              <c:tx>
                <c:rich>
                  <a:bodyPr/>
                  <a:lstStyle/>
                  <a:p>
                    <a:fld id="{FE1A78FE-C1A9-4C3D-90AC-D6A62351E90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{FE1A78FE-C1A9-4C3D-90AC-D6A62351E907}</c15:txfldGUID>
                      <c15:f>Sheet1!$BG$37</c15:f>
                      <c15:dlblFieldTableCache>
                        <c:ptCount val="1"/>
                        <c:pt idx="0">
                          <c:v>Level 3 reimposed</c:v>
                        </c:pt>
                      </c15:dlblFieldTableCache>
                    </c15:dlblFTEntry>
                  </c15:dlblFieldTable>
                  <c15:showDataLabelsRange val="0"/>
                </c:ext>
                <c:ext xmlns:c16="http://schemas.microsoft.com/office/drawing/2014/chart" uri="{C3380CC4-5D6E-409C-BE32-E72D297353CC}">
                  <c16:uniqueId val="{00000007-18FC-409C-9847-F5BD495282CE}"/>
                </c:ext>
              </c:extLst>
            </c:dLbl>
            <c:dLbl>
              <c:idx val="35"/>
              <c:layout>
                <c:manualLayout>
                  <c:x val="-6.0690525663458735E-2"/>
                  <c:y val="-0.21998486552817262"/>
                </c:manualLayout>
              </c:layout>
              <c:tx>
                <c:rich>
                  <a:bodyPr/>
                  <a:lstStyle/>
                  <a:p>
                    <a:fld id="{7890F3A2-EDEE-4BDF-8F9F-6559EA4CFF0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544473607465734"/>
                      <c:h val="0.10437713467634728"/>
                    </c:manualLayout>
                  </c15:layout>
                  <c15:dlblFieldTable>
                    <c15:dlblFTEntry>
                      <c15:txfldGUID>{7890F3A2-EDEE-4BDF-8F9F-6559EA4CFF05}</c15:txfldGUID>
                      <c15:f>Sheet1!$BG$40</c15:f>
                      <c15:dlblFieldTableCache>
                        <c:ptCount val="1"/>
                        <c:pt idx="0">
                          <c:v>Level 2, Masks mandatory, contact tracing QR codes in all vehicles</c:v>
                        </c:pt>
                      </c15:dlblFieldTableCache>
                    </c15:dlblFTEntry>
                  </c15:dlblFieldTable>
                  <c15:showDataLabelsRange val="0"/>
                </c:ext>
                <c:ext xmlns:c16="http://schemas.microsoft.com/office/drawing/2014/chart" uri="{C3380CC4-5D6E-409C-BE32-E72D297353CC}">
                  <c16:uniqueId val="{00000008-18FC-409C-9847-F5BD495282CE}"/>
                </c:ext>
              </c:extLst>
            </c:dLbl>
            <c:dLbl>
              <c:idx val="40"/>
              <c:layout>
                <c:manualLayout>
                  <c:x val="-1.4769949316977249E-2"/>
                  <c:y val="0.15941172471143236"/>
                </c:manualLayout>
              </c:layout>
              <c:tx>
                <c:rich>
                  <a:bodyPr/>
                  <a:lstStyle/>
                  <a:p>
                    <a:fld id="{D388FBEE-110E-4736-AF2A-8BE72324E59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{D388FBEE-110E-4736-AF2A-8BE72324E599}</c15:txfldGUID>
                      <c15:f>Sheet1!$BG$45</c15:f>
                      <c15:dlblFieldTableCache>
                        <c:ptCount val="1"/>
                        <c:pt idx="0">
                          <c:v>Level 1, Masks not mandatory, QR codes must be scanned</c:v>
                        </c:pt>
                      </c15:dlblFieldTableCache>
                    </c15:dlblFTEntry>
                  </c15:dlblFieldTable>
                  <c15:showDataLabelsRange val="0"/>
                </c:ext>
                <c:ext xmlns:c16="http://schemas.microsoft.com/office/drawing/2014/chart" uri="{C3380CC4-5D6E-409C-BE32-E72D297353CC}">
                  <c16:uniqueId val="{00000009-18FC-409C-9847-F5BD495282CE}"/>
                </c:ext>
              </c:extLst>
            </c:dLbl>
            <c:dLbl>
              <c:idx val="46"/>
              <c:layout>
                <c:manualLayout>
                  <c:x val="-5.3240740740740741E-2"/>
                  <c:y val="9.3506493506493413E-2"/>
                </c:manualLayout>
              </c:layout>
              <c:tx>
                <c:rich>
                  <a:bodyPr/>
                  <a:lstStyle/>
                  <a:p>
                    <a:fld id="{43E5E718-D1F1-4345-A538-64441386303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{43E5E718-D1F1-4345-A538-64441386303B}</c15:txfldGUID>
                      <c15:f>Sheet1!$BG$51</c15:f>
                      <c15:dlblFieldTableCache>
                        <c:ptCount val="1"/>
                        <c:pt idx="0">
                          <c:v>Masks mandatory in public transport Auckland</c:v>
                        </c:pt>
                      </c15:dlblFieldTableCache>
                    </c15:dlblFTEntry>
                  </c15:dlblFieldTable>
                  <c15:showDataLabelsRange val="0"/>
                </c:ext>
                <c:ext xmlns:c16="http://schemas.microsoft.com/office/drawing/2014/chart" uri="{C3380CC4-5D6E-409C-BE32-E72D297353CC}">
                  <c16:uniqueId val="{0000000A-18FC-409C-9847-F5BD495282CE}"/>
                </c:ext>
              </c:extLst>
            </c:dLbl>
            <c:dLbl>
              <c:idx val="48"/>
              <c:layout>
                <c:manualLayout>
                  <c:x val="-0.1169144156459611"/>
                  <c:y val="-5.0843235504652834E-2"/>
                </c:manualLayout>
              </c:layout>
              <c:tx>
                <c:rich>
                  <a:bodyPr/>
                  <a:lstStyle/>
                  <a:p>
                    <a:fld id="{885738BD-A7B0-4ABF-8718-C75F827E66D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6053860454943131"/>
                      <c:h val="7.2370590039881375E-2"/>
                    </c:manualLayout>
                  </c15:layout>
                  <c15:dlblFieldTable>
                    <c15:dlblFTEntry>
                      <c15:txfldGUID>{885738BD-A7B0-4ABF-8718-C75F827E66DE}</c15:txfldGUID>
                      <c15:f>Sheet1!$BG$53</c15:f>
                      <c15:dlblFieldTableCache>
                        <c:ptCount val="1"/>
                        <c:pt idx="0">
                          <c:v>Significantly lower December 2019 ridership</c:v>
                        </c:pt>
                      </c15:dlblFieldTableCache>
                    </c15:dlblFTEntry>
                  </c15:dlblFieldTable>
                  <c15:showDataLabelsRange val="0"/>
                </c:ext>
                <c:ext xmlns:c16="http://schemas.microsoft.com/office/drawing/2014/chart" uri="{C3380CC4-5D6E-409C-BE32-E72D297353CC}">
                  <c16:uniqueId val="{0000000B-18FC-409C-9847-F5BD495282CE}"/>
                </c:ext>
              </c:extLst>
            </c:dLbl>
            <c:dLbl>
              <c:idx val="51"/>
              <c:layout>
                <c:manualLayout>
                  <c:x val="0"/>
                  <c:y val="-9.8701298701298706E-2"/>
                </c:manualLayout>
              </c:layout>
              <c:tx>
                <c:rich>
                  <a:bodyPr/>
                  <a:lstStyle/>
                  <a:p>
                    <a:fld id="{327D84B9-66D0-4F61-8DEE-AF9057BE33E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{327D84B9-66D0-4F61-8DEE-AF9057BE33E7}</c15:txfldGUID>
                      <c15:f>Sheet1!$BG$56</c15:f>
                      <c15:dlblFieldTableCache>
                        <c:ptCount val="1"/>
                        <c:pt idx="0">
                          <c:v>Holiday, lower 2019 ridership</c:v>
                        </c:pt>
                      </c15:dlblFieldTableCache>
                    </c15:dlblFTEntry>
                  </c15:dlblFieldTable>
                  <c15:showDataLabelsRange val="0"/>
                </c:ext>
                <c:ext xmlns:c16="http://schemas.microsoft.com/office/drawing/2014/chart" uri="{C3380CC4-5D6E-409C-BE32-E72D297353CC}">
                  <c16:uniqueId val="{0000000C-18FC-409C-9847-F5BD495282C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Sheet1!$C$5:$C$59</c:f>
              <c:strCach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53/1</c:v>
                </c:pt>
                <c:pt idx="53">
                  <c:v>2</c:v>
                </c:pt>
                <c:pt idx="54">
                  <c:v>3</c:v>
                </c:pt>
              </c:strCache>
            </c:strRef>
          </c:cat>
          <c:val>
            <c:numRef>
              <c:f>Sheet1!$BF$5:$BF$59</c:f>
              <c:numCache>
                <c:formatCode>0.0%</c:formatCode>
                <c:ptCount val="55"/>
                <c:pt idx="0">
                  <c:v>0.89726244478021844</c:v>
                </c:pt>
                <c:pt idx="1">
                  <c:v>0.9986510402471156</c:v>
                </c:pt>
                <c:pt idx="2">
                  <c:v>1.0472327281200569</c:v>
                </c:pt>
                <c:pt idx="3">
                  <c:v>1.0462515795335621</c:v>
                </c:pt>
                <c:pt idx="4">
                  <c:v>0.9930397393385143</c:v>
                </c:pt>
                <c:pt idx="5">
                  <c:v>0.97971133916209863</c:v>
                </c:pt>
                <c:pt idx="6">
                  <c:v>0.96666425589457572</c:v>
                </c:pt>
                <c:pt idx="7">
                  <c:v>1.0190207558840094</c:v>
                </c:pt>
                <c:pt idx="8">
                  <c:v>0.97849219878412752</c:v>
                </c:pt>
                <c:pt idx="9">
                  <c:v>0.96740863914255615</c:v>
                </c:pt>
                <c:pt idx="10">
                  <c:v>0.93402838477213457</c:v>
                </c:pt>
                <c:pt idx="11">
                  <c:v>0.77445904131926058</c:v>
                </c:pt>
                <c:pt idx="12">
                  <c:v>0.1298128083091476</c:v>
                </c:pt>
                <c:pt idx="13">
                  <c:v>4.4581442633472662E-2</c:v>
                </c:pt>
                <c:pt idx="14">
                  <c:v>4.3472727146503506E-2</c:v>
                </c:pt>
                <c:pt idx="15">
                  <c:v>4.5574805008174561E-2</c:v>
                </c:pt>
                <c:pt idx="16">
                  <c:v>5.520932767304549E-2</c:v>
                </c:pt>
                <c:pt idx="17">
                  <c:v>9.3182207370861816E-2</c:v>
                </c:pt>
                <c:pt idx="18">
                  <c:v>0.11945546626016716</c:v>
                </c:pt>
                <c:pt idx="19">
                  <c:v>0.19072511886655172</c:v>
                </c:pt>
                <c:pt idx="20">
                  <c:v>0.38991564571763959</c:v>
                </c:pt>
                <c:pt idx="21">
                  <c:v>0.44705584938362591</c:v>
                </c:pt>
                <c:pt idx="22">
                  <c:v>0.54049491168337693</c:v>
                </c:pt>
                <c:pt idx="23">
                  <c:v>0.61551225092703354</c:v>
                </c:pt>
                <c:pt idx="24">
                  <c:v>0.69995569070512564</c:v>
                </c:pt>
                <c:pt idx="25">
                  <c:v>0.67430408615838888</c:v>
                </c:pt>
                <c:pt idx="26">
                  <c:v>0.75186450044208664</c:v>
                </c:pt>
                <c:pt idx="27">
                  <c:v>0.71310531482331696</c:v>
                </c:pt>
                <c:pt idx="28">
                  <c:v>0.69749129670171905</c:v>
                </c:pt>
                <c:pt idx="29">
                  <c:v>0.70988882837159206</c:v>
                </c:pt>
                <c:pt idx="30">
                  <c:v>0.79485413692344509</c:v>
                </c:pt>
                <c:pt idx="31">
                  <c:v>0.80440293974262744</c:v>
                </c:pt>
                <c:pt idx="32">
                  <c:v>0.35445517411931488</c:v>
                </c:pt>
                <c:pt idx="33">
                  <c:v>0.12290648886753784</c:v>
                </c:pt>
                <c:pt idx="34">
                  <c:v>0.12233666525154197</c:v>
                </c:pt>
                <c:pt idx="35">
                  <c:v>0.47024505851239395</c:v>
                </c:pt>
                <c:pt idx="36">
                  <c:v>0.5033906744505473</c:v>
                </c:pt>
                <c:pt idx="37">
                  <c:v>0.4797563546313624</c:v>
                </c:pt>
                <c:pt idx="38">
                  <c:v>0.54485093886050051</c:v>
                </c:pt>
                <c:pt idx="39">
                  <c:v>0.53330949476486156</c:v>
                </c:pt>
                <c:pt idx="40">
                  <c:v>0.56617623852242516</c:v>
                </c:pt>
                <c:pt idx="41">
                  <c:v>0.66802171084748785</c:v>
                </c:pt>
                <c:pt idx="42">
                  <c:v>0.70158546681297496</c:v>
                </c:pt>
                <c:pt idx="43">
                  <c:v>0.69822875305399446</c:v>
                </c:pt>
                <c:pt idx="44">
                  <c:v>0.67128008961803642</c:v>
                </c:pt>
                <c:pt idx="45">
                  <c:v>0.63006918824917713</c:v>
                </c:pt>
                <c:pt idx="46">
                  <c:v>0.62079730849261605</c:v>
                </c:pt>
                <c:pt idx="47">
                  <c:v>0.65119351838876938</c:v>
                </c:pt>
                <c:pt idx="48">
                  <c:v>0.94783675929552191</c:v>
                </c:pt>
                <c:pt idx="49">
                  <c:v>0.82745651734415049</c:v>
                </c:pt>
                <c:pt idx="50">
                  <c:v>0.75827525725631861</c:v>
                </c:pt>
                <c:pt idx="51">
                  <c:v>0.94522810063266816</c:v>
                </c:pt>
                <c:pt idx="52">
                  <c:v>0.67626042271600284</c:v>
                </c:pt>
                <c:pt idx="53">
                  <c:v>0.63028968303931754</c:v>
                </c:pt>
                <c:pt idx="54">
                  <c:v>0.52787570524823069</c:v>
                </c:pt>
              </c:numCache>
            </c:numRef>
          </c:val>
          <c:smooth val="0"/>
          <c:extLst>
            <c:ext xmlns:c16="http://schemas.microsoft.com/office/drawing/2014/chart" uri="{C3380CC4-5D6E-409C-BE32-E72D297353CC}">
              <c16:uniqueId val="{0000000D-18FC-409C-9847-F5BD495282CE}"/>
            </c:ext>
          </c:extLst>
        </c:ser>
        <c:dLbls>
          <c:showLegendKey val="0"/>
          <c:showVal val="0"/>
          <c:showCatName val="0"/>
          <c:showSerName val="0"/>
          <c:showPercent val="0"/>
          <c:showBubbleSize val="0"/>
        </c:dLbls>
        <c:marker val="1"/>
        <c:smooth val="0"/>
        <c:axId val="-1310086976"/>
        <c:axId val="-1310078816"/>
      </c:lineChart>
      <c:catAx>
        <c:axId val="-131008697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8816"/>
        <c:crosses val="autoZero"/>
        <c:auto val="1"/>
        <c:lblAlgn val="ctr"/>
        <c:lblOffset val="100"/>
        <c:noMultiLvlLbl val="0"/>
      </c:catAx>
      <c:valAx>
        <c:axId val="-131007881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6976"/>
        <c:crosses val="autoZero"/>
        <c:crossBetween val="midCat"/>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Ruter, Oslo, Norway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Sheet1!$J$3</c:f>
              <c:strCache>
                <c:ptCount val="1"/>
                <c:pt idx="0">
                  <c:v>Ridership change</c:v>
                </c:pt>
              </c:strCache>
            </c:strRef>
          </c:tx>
          <c:spPr>
            <a:ln w="38100" cap="rnd">
              <a:solidFill>
                <a:srgbClr val="831240"/>
              </a:solidFill>
              <a:round/>
            </a:ln>
            <a:effectLst/>
          </c:spPr>
          <c:marker>
            <c:symbol val="circle"/>
            <c:size val="10"/>
            <c:spPr>
              <a:solidFill>
                <a:srgbClr val="831240"/>
              </a:solidFill>
              <a:ln w="9525">
                <a:noFill/>
              </a:ln>
              <a:effectLst/>
            </c:spPr>
          </c:marker>
          <c:dLbls>
            <c:dLbl>
              <c:idx val="1"/>
              <c:tx>
                <c:rich>
                  <a:bodyPr/>
                  <a:lstStyle/>
                  <a:p>
                    <a:fld id="{9B83B8F1-DF08-4575-A0FC-BD5F9E7A782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{9B83B8F1-DF08-4575-A0FC-BD5F9E7A782F}</c15:txfldGUID>
                      <c15:f>Sheet1!$K$15</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0-2DEA-4F19-87DE-A200988845DF}"/>
                </c:ext>
              </c:extLst>
            </c:dLbl>
            <c:dLbl>
              <c:idx val="8"/>
              <c:layout>
                <c:manualLayout>
                  <c:x val="-6.8449190175115845E-2"/>
                  <c:y val="-0.11881188118811885"/>
                </c:manualLayout>
              </c:layout>
              <c:tx>
                <c:rich>
                  <a:bodyPr/>
                  <a:lstStyle/>
                  <a:p>
                    <a:fld id="{880B6E3B-B3A5-4793-B30D-833BDF01A33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{880B6E3B-B3A5-4793-B30D-833BDF01A330}</c15:txfldGUID>
                      <c15:f>Sheet1!$K$22</c15:f>
                      <c15:dlblFieldTableCache>
                        <c:ptCount val="1"/>
                        <c:pt idx="0">
                          <c:v>First stage reopening</c:v>
                        </c:pt>
                      </c15:dlblFieldTableCache>
                    </c15:dlblFTEntry>
                  </c15:dlblFieldTable>
                  <c15:showDataLabelsRange val="0"/>
                </c:ext>
                <c:ext xmlns:c16="http://schemas.microsoft.com/office/drawing/2014/chart" uri="{C3380CC4-5D6E-409C-BE32-E72D297353CC}">
                  <c16:uniqueId val="{00000001-2DEA-4F19-87DE-A200988845DF}"/>
                </c:ext>
              </c:extLst>
            </c:dLbl>
            <c:dLbl>
              <c:idx val="10"/>
              <c:layout>
                <c:manualLayout>
                  <c:x val="-7.981782225138527E-2"/>
                  <c:y val="-0.13598507004806223"/>
                </c:manualLayout>
              </c:layout>
              <c:tx>
                <c:rich>
                  <a:bodyPr/>
                  <a:lstStyle/>
                  <a:p>
                    <a:fld id="{D9B76A9E-E9CB-4A08-91F0-5F03D2420A9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{D9B76A9E-E9CB-4A08-91F0-5F03D2420A95}</c15:txfldGUID>
                      <c15:f>Sheet1!$K$24</c15:f>
                      <c15:dlblFieldTableCache>
                        <c:ptCount val="1"/>
                        <c:pt idx="0">
                          <c:v>Second stage reopening</c:v>
                        </c:pt>
                      </c15:dlblFieldTableCache>
                    </c15:dlblFTEntry>
                  </c15:dlblFieldTable>
                  <c15:showDataLabelsRange val="0"/>
                </c:ext>
                <c:ext xmlns:c16="http://schemas.microsoft.com/office/drawing/2014/chart" uri="{C3380CC4-5D6E-409C-BE32-E72D297353CC}">
                  <c16:uniqueId val="{00000002-2DEA-4F19-87DE-A200988845DF}"/>
                </c:ext>
              </c:extLst>
            </c:dLbl>
            <c:dLbl>
              <c:idx val="15"/>
              <c:layout>
                <c:manualLayout>
                  <c:x val="-9.40230223639104E-2"/>
                  <c:y val="-0.12157221141393337"/>
                </c:manualLayout>
              </c:layout>
              <c:tx>
                <c:rich>
                  <a:bodyPr/>
                  <a:lstStyle/>
                  <a:p>
                    <a:fld id="{239DC82A-F3BD-474F-9E03-BC9EEC214EF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{239DC82A-F3BD-474F-9E03-BC9EEC214EF1}</c15:txfldGUID>
                      <c15:f>Sheet1!$K$29</c15:f>
                      <c15:dlblFieldTableCache>
                        <c:ptCount val="1"/>
                        <c:pt idx="0">
                          <c:v>Third stage reopening</c:v>
                        </c:pt>
                      </c15:dlblFieldTableCache>
                    </c15:dlblFTEntry>
                  </c15:dlblFieldTable>
                  <c15:showDataLabelsRange val="0"/>
                </c:ext>
                <c:ext xmlns:c16="http://schemas.microsoft.com/office/drawing/2014/chart" uri="{C3380CC4-5D6E-409C-BE32-E72D297353CC}">
                  <c16:uniqueId val="{00000003-2DEA-4F19-87DE-A200988845DF}"/>
                </c:ext>
              </c:extLst>
            </c:dLbl>
            <c:dLbl>
              <c:idx val="17"/>
              <c:layout>
                <c:manualLayout>
                  <c:x val="-3.5725674241728685E-2"/>
                  <c:y val="0.15849911853808546"/>
                </c:manualLayout>
              </c:layout>
              <c:tx>
                <c:rich>
                  <a:bodyPr/>
                  <a:lstStyle/>
                  <a:p>
                    <a:fld id="{6700FDA0-B9BA-4A91-A643-96AA325359F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{6700FDA0-B9BA-4A91-A643-96AA325359FC}</c15:txfldGUID>
                      <c15:f>Sheet1!$K$31</c15:f>
                      <c15:dlblFieldTableCache>
                        <c:ptCount val="1"/>
                        <c:pt idx="0">
                          <c:v>Holiday period begins</c:v>
                        </c:pt>
                      </c15:dlblFieldTableCache>
                    </c15:dlblFTEntry>
                  </c15:dlblFieldTable>
                  <c15:showDataLabelsRange val="0"/>
                </c:ext>
                <c:ext xmlns:c16="http://schemas.microsoft.com/office/drawing/2014/chart" uri="{C3380CC4-5D6E-409C-BE32-E72D297353CC}">
                  <c16:uniqueId val="{00000004-2DEA-4F19-87DE-A200988845DF}"/>
                </c:ext>
              </c:extLst>
            </c:dLbl>
            <c:dLbl>
              <c:idx val="23"/>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ext>
                <c:ext xmlns:c16="http://schemas.microsoft.com/office/drawing/2014/chart" uri="{C3380CC4-5D6E-409C-BE32-E72D297353CC}">
                  <c16:uniqueId val="{00000005-2DEA-4F19-87DE-A200988845DF}"/>
                </c:ext>
              </c:extLst>
            </c:dLbl>
            <c:dLbl>
              <c:idx val="24"/>
              <c:layout>
                <c:manualLayout>
                  <c:x val="-0.12760102585156988"/>
                  <c:y val="-0.14038493356230425"/>
                </c:manualLayout>
              </c:layout>
              <c:tx>
                <c:rich>
                  <a:bodyPr/>
                  <a:lstStyle/>
                  <a:p>
                    <a:fld id="{FA550582-03F4-4C1D-B731-E6738068B21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{FA550582-03F4-4C1D-B731-E6738068B213}</c15:txfldGUID>
                      <c15:f>Sheet1!$K$38</c15:f>
                      <c15:dlblFieldTableCache>
                        <c:ptCount val="1"/>
                        <c:pt idx="0">
                          <c:v>Schools reopen, comparisons with regular working week</c:v>
                        </c:pt>
                      </c15:dlblFieldTableCache>
                    </c15:dlblFTEntry>
                  </c15:dlblFieldTable>
                  <c15:showDataLabelsRange val="0"/>
                </c:ext>
                <c:ext xmlns:c16="http://schemas.microsoft.com/office/drawing/2014/chart" uri="{C3380CC4-5D6E-409C-BE32-E72D297353CC}">
                  <c16:uniqueId val="{00000006-2DEA-4F19-87DE-A200988845DF}"/>
                </c:ext>
              </c:extLst>
            </c:dLbl>
            <c:dLbl>
              <c:idx val="29"/>
              <c:layout>
                <c:manualLayout>
                  <c:x val="-0.19515451012593041"/>
                  <c:y val="0.13585643576183537"/>
                </c:manualLayout>
              </c:layout>
              <c:tx>
                <c:rich>
                  <a:bodyPr/>
                  <a:lstStyle/>
                  <a:p>
                    <a:fld id="{AFA061D0-F9F6-4F90-AC8F-C9F2FEE323F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{AFA061D0-F9F6-4F90-AC8F-C9F2FEE323F3}</c15:txfldGUID>
                      <c15:f>Sheet1!$K$43</c15:f>
                      <c15:dlblFieldTableCache>
                        <c:ptCount val="1"/>
                        <c:pt idx="0">
                          <c:v>Bus drivers strike</c:v>
                        </c:pt>
                      </c15:dlblFieldTableCache>
                    </c15:dlblFTEntry>
                  </c15:dlblFieldTable>
                  <c15:showDataLabelsRange val="0"/>
                </c:ext>
                <c:ext xmlns:c16="http://schemas.microsoft.com/office/drawing/2014/chart" uri="{C3380CC4-5D6E-409C-BE32-E72D297353CC}">
                  <c16:uniqueId val="{00000007-2DEA-4F19-87DE-A200988845DF}"/>
                </c:ext>
              </c:extLst>
            </c:dLbl>
            <c:dLbl>
              <c:idx val="30"/>
              <c:layout>
                <c:manualLayout>
                  <c:x val="-7.2842316251742714E-2"/>
                  <c:y val="-0.26265577580621524"/>
                </c:manualLayout>
              </c:layout>
              <c:tx>
                <c:rich>
                  <a:bodyPr/>
                  <a:lstStyle/>
                  <a:p>
                    <a:fld id="{D04F6328-D608-48D4-8869-616594CAAED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{D04F6328-D608-48D4-8869-616594CAAED3}</c15:txfldGUID>
                      <c15:f>Sheet1!$K$44</c15:f>
                      <c15:dlblFieldTableCache>
                        <c:ptCount val="1"/>
                        <c:pt idx="0">
                          <c:v>Masks mandatory in public transport, more restrictions on events, WFH strongly recommended</c:v>
                        </c:pt>
                      </c15:dlblFieldTableCache>
                    </c15:dlblFTEntry>
                  </c15:dlblFieldTable>
                  <c15:showDataLabelsRange val="0"/>
                </c:ext>
                <c:ext xmlns:c16="http://schemas.microsoft.com/office/drawing/2014/chart" uri="{C3380CC4-5D6E-409C-BE32-E72D297353CC}">
                  <c16:uniqueId val="{00000008-2DEA-4F19-87DE-A200988845DF}"/>
                </c:ext>
              </c:extLst>
            </c:dLbl>
            <c:dLbl>
              <c:idx val="34"/>
              <c:layout>
                <c:manualLayout>
                  <c:x val="-4.0549862902397288E-2"/>
                  <c:y val="0.1584991750554747"/>
                </c:manualLayout>
              </c:layout>
              <c:tx>
                <c:rich>
                  <a:bodyPr/>
                  <a:lstStyle/>
                  <a:p>
                    <a:fld id="{78C3AAD5-78DD-4470-9E66-3B9F897D2C2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{78C3AAD5-78DD-4470-9E66-3B9F897D2C2E}</c15:txfldGUID>
                      <c15:f>Sheet1!$K$48</c15:f>
                      <c15:dlblFieldTableCache>
                        <c:ptCount val="1"/>
                        <c:pt idx="0">
                          <c:v>Restrictions on size of gatherings, closing times and mandatory WFH</c:v>
                        </c:pt>
                      </c15:dlblFieldTableCache>
                    </c15:dlblFTEntry>
                  </c15:dlblFieldTable>
                  <c15:showDataLabelsRange val="0"/>
                </c:ext>
                <c:ext xmlns:c16="http://schemas.microsoft.com/office/drawing/2014/chart" uri="{C3380CC4-5D6E-409C-BE32-E72D297353CC}">
                  <c16:uniqueId val="{00000009-2DEA-4F19-87DE-A200988845DF}"/>
                </c:ext>
              </c:extLst>
            </c:dLbl>
            <c:dLbl>
              <c:idx val="42"/>
              <c:layout>
                <c:manualLayout>
                  <c:x val="-8.4572494832250045E-2"/>
                  <c:y val="-0.22144687514423791"/>
                </c:manualLayout>
              </c:layout>
              <c:tx>
                <c:rich>
                  <a:bodyPr/>
                  <a:lstStyle/>
                  <a:p>
                    <a:fld id="{7E6BB890-EA83-4538-A830-B7AFEB20AB3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{7E6BB890-EA83-4538-A830-B7AFEB20AB3D}</c15:txfldGUID>
                      <c15:f>Sheet1!$K$56</c15:f>
                      <c15:dlblFieldTableCache>
                        <c:ptCount val="1"/>
                        <c:pt idx="0">
                          <c:v>W52-1 Holiday period, lower demand</c:v>
                        </c:pt>
                      </c15:dlblFieldTableCache>
                    </c15:dlblFTEntry>
                  </c15:dlblFieldTable>
                  <c15:showDataLabelsRange val="0"/>
                </c:ext>
                <c:ext xmlns:c16="http://schemas.microsoft.com/office/drawing/2014/chart" uri="{C3380CC4-5D6E-409C-BE32-E72D297353CC}">
                  <c16:uniqueId val="{0000000A-2DEA-4F19-87DE-A200988845DF}"/>
                </c:ext>
              </c:extLst>
            </c:dLbl>
            <c:dLbl>
              <c:idx val="44"/>
              <c:layout>
                <c:manualLayout>
                  <c:x val="-6.9392816272615579E-2"/>
                  <c:y val="0.21710477955317434"/>
                </c:manualLayout>
              </c:layout>
              <c:tx>
                <c:rich>
                  <a:bodyPr/>
                  <a:lstStyle/>
                  <a:p>
                    <a:fld id="{0E44BD72-6B67-4030-BAA7-F8D13812C00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{0E44BD72-6B67-4030-BAA7-F8D13812C002}</c15:txfldGUID>
                      <c15:f>Sheet1!$K$58</c15:f>
                      <c15:dlblFieldTableCache>
                        <c:ptCount val="1"/>
                        <c:pt idx="0">
                          <c:v>Stricter measures in place</c:v>
                        </c:pt>
                      </c15:dlblFieldTableCache>
                    </c15:dlblFTEntry>
                  </c15:dlblFieldTable>
                  <c15:showDataLabelsRange val="0"/>
                </c:ext>
                <c:ext xmlns:c16="http://schemas.microsoft.com/office/drawing/2014/chart" uri="{C3380CC4-5D6E-409C-BE32-E72D297353CC}">
                  <c16:uniqueId val="{0000000B-2DEA-4F19-87DE-A200988845D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Sheet1!$J$14:$J$58</c:f>
              <c:numCache>
                <c:formatCode>0.0%</c:formatCode>
                <c:ptCount val="45"/>
                <c:pt idx="0">
                  <c:v>0.94</c:v>
                </c:pt>
                <c:pt idx="1">
                  <c:v>0.7</c:v>
                </c:pt>
                <c:pt idx="2">
                  <c:v>0.26</c:v>
                </c:pt>
                <c:pt idx="3">
                  <c:v>0.24</c:v>
                </c:pt>
                <c:pt idx="4">
                  <c:v>0.25</c:v>
                </c:pt>
                <c:pt idx="5">
                  <c:v>0.34</c:v>
                </c:pt>
                <c:pt idx="6">
                  <c:v>0.37</c:v>
                </c:pt>
                <c:pt idx="7">
                  <c:v>0.38</c:v>
                </c:pt>
                <c:pt idx="8">
                  <c:v>0.39</c:v>
                </c:pt>
                <c:pt idx="9">
                  <c:v>0.45</c:v>
                </c:pt>
                <c:pt idx="10">
                  <c:v>0.56999999999999995</c:v>
                </c:pt>
                <c:pt idx="11">
                  <c:v>0.53</c:v>
                </c:pt>
                <c:pt idx="12">
                  <c:v>0.64</c:v>
                </c:pt>
                <c:pt idx="13">
                  <c:v>0.61</c:v>
                </c:pt>
                <c:pt idx="14">
                  <c:v>0.72</c:v>
                </c:pt>
                <c:pt idx="15">
                  <c:v>0.72</c:v>
                </c:pt>
                <c:pt idx="16">
                  <c:v>0.76</c:v>
                </c:pt>
                <c:pt idx="17">
                  <c:v>0.84</c:v>
                </c:pt>
                <c:pt idx="18">
                  <c:v>0.83</c:v>
                </c:pt>
                <c:pt idx="19">
                  <c:v>0.84</c:v>
                </c:pt>
                <c:pt idx="20">
                  <c:v>0.8</c:v>
                </c:pt>
                <c:pt idx="21">
                  <c:v>0.75</c:v>
                </c:pt>
                <c:pt idx="22">
                  <c:v>0.8</c:v>
                </c:pt>
                <c:pt idx="23">
                  <c:v>0.75</c:v>
                </c:pt>
                <c:pt idx="24">
                  <c:v>0.71</c:v>
                </c:pt>
                <c:pt idx="25">
                  <c:v>0.73</c:v>
                </c:pt>
                <c:pt idx="26">
                  <c:v>0.75</c:v>
                </c:pt>
                <c:pt idx="27">
                  <c:v>0.73</c:v>
                </c:pt>
                <c:pt idx="28">
                  <c:v>0.71</c:v>
                </c:pt>
                <c:pt idx="29">
                  <c:v>0.36</c:v>
                </c:pt>
                <c:pt idx="30">
                  <c:v>0.48</c:v>
                </c:pt>
                <c:pt idx="31">
                  <c:v>0.64</c:v>
                </c:pt>
                <c:pt idx="32">
                  <c:v>0.67</c:v>
                </c:pt>
                <c:pt idx="33">
                  <c:v>0.68</c:v>
                </c:pt>
                <c:pt idx="34">
                  <c:v>0.62</c:v>
                </c:pt>
                <c:pt idx="35">
                  <c:v>0.56999999999999995</c:v>
                </c:pt>
                <c:pt idx="36">
                  <c:v>0.48</c:v>
                </c:pt>
                <c:pt idx="37">
                  <c:v>0.48</c:v>
                </c:pt>
                <c:pt idx="38">
                  <c:v>0.49</c:v>
                </c:pt>
                <c:pt idx="39">
                  <c:v>0.5</c:v>
                </c:pt>
                <c:pt idx="40">
                  <c:v>0.51</c:v>
                </c:pt>
                <c:pt idx="41">
                  <c:v>0.55000000000000004</c:v>
                </c:pt>
                <c:pt idx="42">
                  <c:v>0.67</c:v>
                </c:pt>
                <c:pt idx="43">
                  <c:v>0.7</c:v>
                </c:pt>
                <c:pt idx="44">
                  <c:v>0.46</c:v>
                </c:pt>
              </c:numCache>
            </c:numRef>
          </c:val>
          <c:smooth val="0"/>
          <c:extLst>
            <c:ext xmlns:c16="http://schemas.microsoft.com/office/drawing/2014/chart" uri="{C3380CC4-5D6E-409C-BE32-E72D297353CC}">
              <c16:uniqueId val="{0000000C-2DEA-4F19-87DE-A200988845DF}"/>
            </c:ext>
          </c:extLst>
        </c:ser>
        <c:dLbls>
          <c:showLegendKey val="0"/>
          <c:showVal val="0"/>
          <c:showCatName val="0"/>
          <c:showSerName val="0"/>
          <c:showPercent val="0"/>
          <c:showBubbleSize val="0"/>
        </c:dLbls>
        <c:marker val="1"/>
        <c:smooth val="0"/>
        <c:axId val="-1310089152"/>
        <c:axId val="-1310082080"/>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val>
            <c:numRef>
              <c:f>'overall epidemiological'!$L$14:$L$58</c:f>
              <c:numCache>
                <c:formatCode>General</c:formatCode>
                <c:ptCount val="45"/>
                <c:pt idx="6">
                  <c:v>18.304033092037226</c:v>
                </c:pt>
                <c:pt idx="7">
                  <c:v>12.874870734229575</c:v>
                </c:pt>
                <c:pt idx="8">
                  <c:v>9.5139607032057913</c:v>
                </c:pt>
                <c:pt idx="9">
                  <c:v>8.3764219234746644</c:v>
                </c:pt>
                <c:pt idx="10">
                  <c:v>4.2916235780765257</c:v>
                </c:pt>
                <c:pt idx="11">
                  <c:v>4.4467425025853151</c:v>
                </c:pt>
                <c:pt idx="12">
                  <c:v>2.688728024819028</c:v>
                </c:pt>
                <c:pt idx="13">
                  <c:v>5.2223371251292656</c:v>
                </c:pt>
                <c:pt idx="14">
                  <c:v>3.6711478800413651</c:v>
                </c:pt>
                <c:pt idx="15">
                  <c:v>4.7052740434332989</c:v>
                </c:pt>
                <c:pt idx="16">
                  <c:v>4.9638055842812827</c:v>
                </c:pt>
                <c:pt idx="17">
                  <c:v>2.7404343329886247</c:v>
                </c:pt>
                <c:pt idx="18">
                  <c:v>2.3267838676318511</c:v>
                </c:pt>
                <c:pt idx="19">
                  <c:v>1.9648397104446744</c:v>
                </c:pt>
                <c:pt idx="20">
                  <c:v>3.464322647362978</c:v>
                </c:pt>
                <c:pt idx="21">
                  <c:v>5.0155118924508786</c:v>
                </c:pt>
                <c:pt idx="22">
                  <c:v>13.908996897621511</c:v>
                </c:pt>
                <c:pt idx="23">
                  <c:v>11.375387797311271</c:v>
                </c:pt>
                <c:pt idx="24">
                  <c:v>9.9276111685625654</c:v>
                </c:pt>
                <c:pt idx="25">
                  <c:v>10.910031023784903</c:v>
                </c:pt>
                <c:pt idx="26">
                  <c:v>25.025853154084796</c:v>
                </c:pt>
                <c:pt idx="27">
                  <c:v>21.509824198552224</c:v>
                </c:pt>
                <c:pt idx="28">
                  <c:v>23.061013443640125</c:v>
                </c:pt>
                <c:pt idx="29">
                  <c:v>24.250258531540847</c:v>
                </c:pt>
                <c:pt idx="30">
                  <c:v>21.975180972078594</c:v>
                </c:pt>
                <c:pt idx="31">
                  <c:v>31.282316442606</c:v>
                </c:pt>
                <c:pt idx="32">
                  <c:v>26.88728024819028</c:v>
                </c:pt>
                <c:pt idx="33">
                  <c:v>45.811789038262667</c:v>
                </c:pt>
                <c:pt idx="34">
                  <c:v>88.055842812823172</c:v>
                </c:pt>
                <c:pt idx="35">
                  <c:v>115.77042399172699</c:v>
                </c:pt>
                <c:pt idx="36">
                  <c:v>125.95656670113755</c:v>
                </c:pt>
                <c:pt idx="37">
                  <c:v>130.45501551189244</c:v>
                </c:pt>
                <c:pt idx="38">
                  <c:v>111.73733195449844</c:v>
                </c:pt>
                <c:pt idx="39">
                  <c:v>94.260599793174762</c:v>
                </c:pt>
                <c:pt idx="40">
                  <c:v>93.846949327817995</c:v>
                </c:pt>
                <c:pt idx="41">
                  <c:v>89.658738366080655</c:v>
                </c:pt>
                <c:pt idx="42">
                  <c:v>86.814891416752843</c:v>
                </c:pt>
                <c:pt idx="43">
                  <c:v>103.67114788004136</c:v>
                </c:pt>
                <c:pt idx="44">
                  <c:v>122.49224405377457</c:v>
                </c:pt>
              </c:numCache>
            </c:numRef>
          </c:val>
          <c:smooth val="0"/>
          <c:extLst>
            <c:ext xmlns:c16="http://schemas.microsoft.com/office/drawing/2014/chart" uri="{C3380CC4-5D6E-409C-BE32-E72D297353CC}">
              <c16:uniqueId val="{0000000D-2DEA-4F19-87DE-A200988845DF}"/>
            </c:ext>
          </c:extLst>
        </c:ser>
        <c:dLbls>
          <c:showLegendKey val="0"/>
          <c:showVal val="0"/>
          <c:showCatName val="0"/>
          <c:showSerName val="0"/>
          <c:showPercent val="0"/>
          <c:showBubbleSize val="0"/>
        </c:dLbls>
        <c:marker val="1"/>
        <c:smooth val="0"/>
        <c:axId val="-1310074464"/>
        <c:axId val="-1310076640"/>
      </c:lineChart>
      <c:catAx>
        <c:axId val="-131008915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2080"/>
        <c:crosses val="autoZero"/>
        <c:auto val="1"/>
        <c:lblAlgn val="ctr"/>
        <c:lblOffset val="100"/>
        <c:noMultiLvlLbl val="0"/>
      </c:catAx>
      <c:valAx>
        <c:axId val="-1310082080"/>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9152"/>
        <c:crosses val="autoZero"/>
        <c:crossBetween val="midCat"/>
      </c:valAx>
      <c:valAx>
        <c:axId val="-13100766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4464"/>
        <c:crosses val="max"/>
        <c:crossBetween val="between"/>
      </c:valAx>
      <c:catAx>
        <c:axId val="-1310074464"/>
        <c:scaling>
          <c:orientation val="minMax"/>
        </c:scaling>
        <c:delete val="1"/>
        <c:axPos val="b"/>
        <c:majorTickMark val="out"/>
        <c:minorTickMark val="none"/>
        <c:tickLblPos val="nextTo"/>
        <c:crossAx val="-13100766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Lisbon, Portugal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Sheet1!$ER$3</c:f>
              <c:strCache>
                <c:ptCount val="1"/>
                <c:pt idx="0">
                  <c:v>Metro Lisboa</c:v>
                </c:pt>
              </c:strCache>
            </c:strRef>
          </c:tx>
          <c:spPr>
            <a:ln w="38100" cap="rnd">
              <a:solidFill>
                <a:srgbClr val="004047"/>
              </a:solidFill>
              <a:round/>
            </a:ln>
            <a:effectLst/>
          </c:spPr>
          <c:marker>
            <c:symbol val="circle"/>
            <c:size val="10"/>
            <c:spPr>
              <a:solidFill>
                <a:srgbClr val="004047"/>
              </a:solidFill>
              <a:ln w="9525">
                <a:noFill/>
              </a:ln>
              <a:effectLst/>
            </c:spPr>
          </c:marker>
          <c:dLbls>
            <c:dLbl>
              <c:idx val="2"/>
              <c:tx>
                <c:rich>
                  <a:bodyPr/>
                  <a:lstStyle/>
                  <a:p>
                    <a:fld id="{76860E17-D7F3-42DB-B030-92EFE7C93F7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{76860E17-D7F3-42DB-B030-92EFE7C93F79}</c15:txfldGUID>
                      <c15:f>Sheet1!$ET$15</c15:f>
                      <c15:dlblFieldTableCache>
                        <c:ptCount val="1"/>
                        <c:pt idx="0">
                          <c:v>High alert level</c:v>
                        </c:pt>
                      </c15:dlblFieldTableCache>
                    </c15:dlblFTEntry>
                  </c15:dlblFieldTable>
                  <c15:showDataLabelsRange val="0"/>
                </c:ext>
                <c:ext xmlns:c16="http://schemas.microsoft.com/office/drawing/2014/chart" uri="{C3380CC4-5D6E-409C-BE32-E72D297353CC}">
                  <c16:uniqueId val="{00000000-95F4-4F9F-8629-F933830103C9}"/>
                </c:ext>
              </c:extLst>
            </c:dLbl>
            <c:dLbl>
              <c:idx val="3"/>
              <c:layout>
                <c:manualLayout>
                  <c:x val="-1.1798173665791776E-2"/>
                  <c:y val="-0.4410898864914613"/>
                </c:manualLayout>
              </c:layout>
              <c:tx>
                <c:rich>
                  <a:bodyPr/>
                  <a:lstStyle/>
                  <a:p>
                    <a:fld id="{DB36BF10-D4F5-4177-853B-4A0DD52386B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{DB36BF10-D4F5-4177-853B-4A0DD52386BD}</c15:txfldGUID>
                      <c15:f>Sheet1!$ET$16</c15:f>
                      <c15:dlblFieldTableCache>
                        <c:ptCount val="1"/>
                        <c:pt idx="0">
                          <c:v>State of emergency, lockdown</c:v>
                        </c:pt>
                      </c15:dlblFieldTableCache>
                    </c15:dlblFTEntry>
                  </c15:dlblFieldTable>
                  <c15:showDataLabelsRange val="0"/>
                </c:ext>
                <c:ext xmlns:c16="http://schemas.microsoft.com/office/drawing/2014/chart" uri="{C3380CC4-5D6E-409C-BE32-E72D297353CC}">
                  <c16:uniqueId val="{00000001-95F4-4F9F-8629-F933830103C9}"/>
                </c:ext>
              </c:extLst>
            </c:dLbl>
            <c:dLbl>
              <c:idx val="6"/>
              <c:layout>
                <c:manualLayout>
                  <c:x val="-0.11785068533100029"/>
                  <c:y val="7.2127211371305858E-2"/>
                </c:manualLayout>
              </c:layout>
              <c:tx>
                <c:rich>
                  <a:bodyPr/>
                  <a:lstStyle/>
                  <a:p>
                    <a:fld id="{38E24410-A661-4946-892F-C01040CC892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{38E24410-A661-4946-892F-C01040CC8928}</c15:txfldGUID>
                      <c15:f>Sheet1!$ET$19</c15:f>
                      <c15:dlblFieldTableCache>
                        <c:ptCount val="1"/>
                        <c:pt idx="0">
                          <c:v>Public holiday, reduced demand</c:v>
                        </c:pt>
                      </c15:dlblFieldTableCache>
                    </c15:dlblFTEntry>
                  </c15:dlblFieldTable>
                  <c15:showDataLabelsRange val="0"/>
                </c:ext>
                <c:ext xmlns:c16="http://schemas.microsoft.com/office/drawing/2014/chart" uri="{C3380CC4-5D6E-409C-BE32-E72D297353CC}">
                  <c16:uniqueId val="{00000002-95F4-4F9F-8629-F933830103C9}"/>
                </c:ext>
              </c:extLst>
            </c:dLbl>
            <c:dLbl>
              <c:idx val="9"/>
              <c:layout>
                <c:manualLayout>
                  <c:x val="1.3633831778452841E-2"/>
                  <c:y val="7.9159901814414999E-2"/>
                </c:manualLayout>
              </c:layout>
              <c:tx>
                <c:rich>
                  <a:bodyPr/>
                  <a:lstStyle/>
                  <a:p>
                    <a:fld id="{556FCB78-8EBA-457E-9E31-9004F83DCB2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{556FCB78-8EBA-457E-9E31-9004F83DCB2F}</c15:txfldGUID>
                      <c15:f>Sheet1!$ET$22</c15:f>
                      <c15:dlblFieldTableCache>
                        <c:ptCount val="1"/>
                        <c:pt idx="0">
                          <c:v>Facemasks madatory. Public holiday, reduced demand</c:v>
                        </c:pt>
                      </c15:dlblFieldTableCache>
                    </c15:dlblFTEntry>
                  </c15:dlblFieldTable>
                  <c15:showDataLabelsRange val="0"/>
                </c:ext>
                <c:ext xmlns:c16="http://schemas.microsoft.com/office/drawing/2014/chart" uri="{C3380CC4-5D6E-409C-BE32-E72D297353CC}">
                  <c16:uniqueId val="{00000003-95F4-4F9F-8629-F933830103C9}"/>
                </c:ext>
              </c:extLst>
            </c:dLbl>
            <c:dLbl>
              <c:idx val="10"/>
              <c:layout>
                <c:manualLayout>
                  <c:x val="-0.12775727252843394"/>
                  <c:y val="-0.12087779936598834"/>
                </c:manualLayout>
              </c:layout>
              <c:tx>
                <c:rich>
                  <a:bodyPr/>
                  <a:lstStyle/>
                  <a:p>
                    <a:fld id="{833675C2-93D2-4348-8CF1-08359506976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3775043744531934"/>
                      <c:h val="7.2370590039881375E-2"/>
                    </c:manualLayout>
                  </c15:layout>
                  <c15:dlblFieldTable>
                    <c15:dlblFTEntry>
                      <c15:txfldGUID>{833675C2-93D2-4348-8CF1-083595069760}</c15:txfldGUID>
                      <c15:f>Sheet1!$ET$23</c15:f>
                      <c15:dlblFieldTableCache>
                        <c:ptCount val="1"/>
                        <c:pt idx="0">
                          <c:v>Measures relaxed, non-essential stores reopen</c:v>
                        </c:pt>
                      </c15:dlblFieldTableCache>
                    </c15:dlblFTEntry>
                  </c15:dlblFieldTable>
                  <c15:showDataLabelsRange val="0"/>
                </c:ext>
                <c:ext xmlns:c16="http://schemas.microsoft.com/office/drawing/2014/chart" uri="{C3380CC4-5D6E-409C-BE32-E72D297353CC}">
                  <c16:uniqueId val="{00000004-95F4-4F9F-8629-F933830103C9}"/>
                </c:ext>
              </c:extLst>
            </c:dLbl>
            <c:dLbl>
              <c:idx val="12"/>
              <c:layout>
                <c:manualLayout>
                  <c:x val="-0.10150982429279677"/>
                  <c:y val="-0.25632723182329487"/>
                </c:manualLayout>
              </c:layout>
              <c:tx>
                <c:rich>
                  <a:bodyPr/>
                  <a:lstStyle/>
                  <a:p>
                    <a:fld id="{41EBACD9-057A-430D-B9EF-7EFEE8FC28B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{41EBACD9-057A-430D-B9EF-7EFEE8FC28BC}</c15:txfldGUID>
                      <c15:f>Sheet1!$ET$25</c15:f>
                      <c15:dlblFieldTableCache>
                        <c:ptCount val="1"/>
                        <c:pt idx="0">
                          <c:v>2nd phase reopening, nursery and some schools restaurants and museums reopen.</c:v>
                        </c:pt>
                      </c15:dlblFieldTableCache>
                    </c15:dlblFTEntry>
                  </c15:dlblFieldTable>
                  <c15:showDataLabelsRange val="0"/>
                </c:ext>
                <c:ext xmlns:c16="http://schemas.microsoft.com/office/drawing/2014/chart" uri="{C3380CC4-5D6E-409C-BE32-E72D297353CC}">
                  <c16:uniqueId val="{00000005-95F4-4F9F-8629-F933830103C9}"/>
                </c:ext>
              </c:extLst>
            </c:dLbl>
            <c:dLbl>
              <c:idx val="14"/>
              <c:layout>
                <c:manualLayout>
                  <c:x val="-2.424950787401579E-2"/>
                  <c:y val="-0.11707066162184272"/>
                </c:manualLayout>
              </c:layout>
              <c:tx>
                <c:rich>
                  <a:bodyPr/>
                  <a:lstStyle/>
                  <a:p>
                    <a:fld id="{E3388A3D-E0D1-4676-8BC5-F84E06D53FB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{E3388A3D-E0D1-4676-8BC5-F84E06D53FB5}</c15:txfldGUID>
                      <c15:f>Sheet1!$ET$27</c15:f>
                      <c15:dlblFieldTableCache>
                        <c:ptCount val="1"/>
                        <c:pt idx="0">
                          <c:v>3rd phase reopening</c:v>
                        </c:pt>
                      </c15:dlblFieldTableCache>
                    </c15:dlblFTEntry>
                  </c15:dlblFieldTable>
                  <c15:showDataLabelsRange val="0"/>
                </c:ext>
                <c:ext xmlns:c16="http://schemas.microsoft.com/office/drawing/2014/chart" uri="{C3380CC4-5D6E-409C-BE32-E72D297353CC}">
                  <c16:uniqueId val="{00000006-95F4-4F9F-8629-F933830103C9}"/>
                </c:ext>
              </c:extLst>
            </c:dLbl>
            <c:dLbl>
              <c:idx val="15"/>
              <c:layout>
                <c:manualLayout>
                  <c:x val="-4.7453703703703706E-2"/>
                  <c:y val="6.4935064935064846E-2"/>
                </c:manualLayout>
              </c:layout>
              <c:tx>
                <c:rich>
                  <a:bodyPr/>
                  <a:lstStyle/>
                  <a:p>
                    <a:fld id="{67F8F175-9EB8-4D67-83B6-90576F8196B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{67F8F175-9EB8-4D67-83B6-90576F8196BD}</c15:txfldGUID>
                      <c15:f>Sheet1!$ET$28</c15:f>
                      <c15:dlblFieldTableCache>
                        <c:ptCount val="1"/>
                        <c:pt idx="0">
                          <c:v>Public holidays, reduced demand</c:v>
                        </c:pt>
                      </c15:dlblFieldTableCache>
                    </c15:dlblFTEntry>
                  </c15:dlblFieldTable>
                  <c15:showDataLabelsRange val="0"/>
                </c:ext>
                <c:ext xmlns:c16="http://schemas.microsoft.com/office/drawing/2014/chart" uri="{C3380CC4-5D6E-409C-BE32-E72D297353CC}">
                  <c16:uniqueId val="{00000007-95F4-4F9F-8629-F933830103C9}"/>
                </c:ext>
              </c:extLst>
            </c:dLbl>
            <c:dLbl>
              <c:idx val="17"/>
              <c:layout>
                <c:manualLayout>
                  <c:x val="-3.472222222222222E-3"/>
                  <c:y val="5.4545454545454543E-2"/>
                </c:manualLayout>
              </c:layout>
              <c:tx>
                <c:rich>
                  <a:bodyPr/>
                  <a:lstStyle/>
                  <a:p>
                    <a:fld id="{FB5137B9-5E19-458B-BEF0-188F2F43CBB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3657334499854185"/>
                      <c:h val="7.2370590039881375E-2"/>
                    </c:manualLayout>
                  </c15:layout>
                  <c15:dlblFieldTable>
                    <c15:dlblFTEntry>
                      <c15:txfldGUID>{FB5137B9-5E19-458B-BEF0-188F2F43CBBB}</c15:txfldGUID>
                      <c15:f>Sheet1!$ET$30</c15:f>
                      <c15:dlblFieldTableCache>
                        <c:ptCount val="1"/>
                        <c:pt idx="0">
                          <c:v>Lockdowns in some municipalities in AML</c:v>
                        </c:pt>
                      </c15:dlblFieldTableCache>
                    </c15:dlblFTEntry>
                  </c15:dlblFieldTable>
                  <c15:showDataLabelsRange val="0"/>
                </c:ext>
                <c:ext xmlns:c16="http://schemas.microsoft.com/office/drawing/2014/chart" uri="{C3380CC4-5D6E-409C-BE32-E72D297353CC}">
                  <c16:uniqueId val="{00000008-95F4-4F9F-8629-F933830103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Sheet1!$C$13:$C$59</c:f>
              <c:strCache>
                <c:ptCount val="47"/>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pt idx="46">
                  <c:v>3</c:v>
                </c:pt>
              </c:strCache>
            </c:strRef>
          </c:cat>
          <c:val>
            <c:numRef>
              <c:f>Sheet1!$ER$13:$ER$31</c:f>
              <c:numCache>
                <c:formatCode>0.00%</c:formatCode>
                <c:ptCount val="19"/>
                <c:pt idx="0">
                  <c:v>0.91950307744590865</c:v>
                </c:pt>
                <c:pt idx="1">
                  <c:v>1.0804969225540912</c:v>
                </c:pt>
                <c:pt idx="2">
                  <c:v>0.87172903371974475</c:v>
                </c:pt>
                <c:pt idx="3">
                  <c:v>0.21428542575359885</c:v>
                </c:pt>
                <c:pt idx="4">
                  <c:v>0.15971492023404218</c:v>
                </c:pt>
                <c:pt idx="5">
                  <c:v>0.16335885504435052</c:v>
                </c:pt>
                <c:pt idx="6">
                  <c:v>0.14007687248247891</c:v>
                </c:pt>
                <c:pt idx="7">
                  <c:v>0.1702491023201369</c:v>
                </c:pt>
                <c:pt idx="8">
                  <c:v>0.16917390620924877</c:v>
                </c:pt>
                <c:pt idx="9">
                  <c:v>0.17136153161879189</c:v>
                </c:pt>
                <c:pt idx="10">
                  <c:v>0.1824970648129691</c:v>
                </c:pt>
                <c:pt idx="11">
                  <c:v>0.19908480121956254</c:v>
                </c:pt>
                <c:pt idx="12">
                  <c:v>0.23643601116644378</c:v>
                </c:pt>
                <c:pt idx="13">
                  <c:v>0.25283231278687773</c:v>
                </c:pt>
                <c:pt idx="14">
                  <c:v>0.30869228087522582</c:v>
                </c:pt>
                <c:pt idx="15">
                  <c:v>0.24673239260991475</c:v>
                </c:pt>
                <c:pt idx="16">
                  <c:v>0.34379685432251844</c:v>
                </c:pt>
                <c:pt idx="17">
                  <c:v>0.34214243626231483</c:v>
                </c:pt>
                <c:pt idx="18">
                  <c:v>0.35359058773113777</c:v>
                </c:pt>
              </c:numCache>
            </c:numRef>
          </c:val>
          <c:smooth val="0"/>
          <c:extLst>
            <c:ext xmlns:c16="http://schemas.microsoft.com/office/drawing/2014/chart" uri="{C3380CC4-5D6E-409C-BE32-E72D297353CC}">
              <c16:uniqueId val="{00000009-95F4-4F9F-8629-F933830103C9}"/>
            </c:ext>
          </c:extLst>
        </c:ser>
        <c:ser>
          <c:idx val="1"/>
          <c:order val="1"/>
          <c:spPr>
            <a:ln w="38100" cap="rnd">
              <a:solidFill>
                <a:srgbClr val="004047"/>
              </a:solidFill>
              <a:round/>
            </a:ln>
            <a:effectLst/>
          </c:spPr>
          <c:marker>
            <c:symbol val="circle"/>
            <c:size val="10"/>
            <c:spPr>
              <a:solidFill>
                <a:srgbClr val="004047"/>
              </a:solidFill>
              <a:ln w="9525">
                <a:noFill/>
              </a:ln>
              <a:effectLst/>
            </c:spPr>
          </c:marker>
          <c:dLbls>
            <c:dLbl>
              <c:idx val="29"/>
              <c:layout>
                <c:manualLayout>
                  <c:x val="-0.16578357392825904"/>
                  <c:y val="-0.10620267921055322"/>
                </c:manualLayout>
              </c:layout>
              <c:tx>
                <c:rich>
                  <a:bodyPr/>
                  <a:lstStyle/>
                  <a:p>
                    <a:fld id="{E350968F-CD23-422F-9D14-C7411F20037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{E350968F-CD23-422F-9D14-C7411F200373}</c15:txfldGUID>
                      <c15:f>Sheet1!$ET$42</c15:f>
                      <c15:dlblFieldTableCache>
                        <c:ptCount val="1"/>
                        <c:pt idx="0">
                          <c:v>State of contingency to prevent growth in cases</c:v>
                        </c:pt>
                      </c15:dlblFieldTableCache>
                    </c15:dlblFTEntry>
                  </c15:dlblFieldTable>
                  <c15:showDataLabelsRange val="0"/>
                </c:ext>
                <c:ext xmlns:c16="http://schemas.microsoft.com/office/drawing/2014/chart" uri="{C3380CC4-5D6E-409C-BE32-E72D297353CC}">
                  <c16:uniqueId val="{0000000A-95F4-4F9F-8629-F933830103C9}"/>
                </c:ext>
              </c:extLst>
            </c:dLbl>
            <c:dLbl>
              <c:idx val="32"/>
              <c:layout>
                <c:manualLayout>
                  <c:x val="-0.13020245516185477"/>
                  <c:y val="7.2418038654259026E-2"/>
                </c:manualLayout>
              </c:layout>
              <c:tx>
                <c:rich>
                  <a:bodyPr/>
                  <a:lstStyle/>
                  <a:p>
                    <a:fld id="{A10FC6B1-9263-4BD2-84CE-642D5FB78CE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1161380869058032"/>
                      <c:h val="7.6727477247162293E-2"/>
                    </c:manualLayout>
                  </c15:layout>
                  <c15:dlblFieldTable>
                    <c15:dlblFTEntry>
                      <c15:txfldGUID>{A10FC6B1-9263-4BD2-84CE-642D5FB78CE4}</c15:txfldGUID>
                      <c15:f>Sheet1!$ET$45</c15:f>
                      <c15:dlblFieldTableCache>
                        <c:ptCount val="1"/>
                        <c:pt idx="0">
                          <c:v>Public holiday, reduced demand</c:v>
                        </c:pt>
                      </c15:dlblFieldTableCache>
                    </c15:dlblFTEntry>
                  </c15:dlblFieldTable>
                  <c15:showDataLabelsRange val="0"/>
                </c:ext>
                <c:ext xmlns:c16="http://schemas.microsoft.com/office/drawing/2014/chart" uri="{C3380CC4-5D6E-409C-BE32-E72D297353CC}">
                  <c16:uniqueId val="{0000000B-95F4-4F9F-8629-F933830103C9}"/>
                </c:ext>
              </c:extLst>
            </c:dLbl>
            <c:dLbl>
              <c:idx val="33"/>
              <c:layout>
                <c:manualLayout>
                  <c:x val="-0.14023369829265778"/>
                  <c:y val="-0.14701124622677075"/>
                </c:manualLayout>
              </c:layout>
              <c:tx>
                <c:rich>
                  <a:bodyPr/>
                  <a:lstStyle/>
                  <a:p>
                    <a:fld id="{A822E32B-9A02-4C0D-87E9-82D6B82D24C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{A822E32B-9A02-4C0D-87E9-82D6B82D24C9}</c15:txfldGUID>
                      <c15:f>Sheet1!$ET$46</c15:f>
                      <c15:dlblFieldTableCache>
                        <c:ptCount val="1"/>
                        <c:pt idx="0">
                          <c:v>Surge in new cases, State of calamity declared</c:v>
                        </c:pt>
                      </c15:dlblFieldTableCache>
                    </c15:dlblFTEntry>
                  </c15:dlblFieldTable>
                  <c15:showDataLabelsRange val="0"/>
                </c:ext>
                <c:ext xmlns:c16="http://schemas.microsoft.com/office/drawing/2014/chart" uri="{C3380CC4-5D6E-409C-BE32-E72D297353CC}">
                  <c16:uniqueId val="{0000000C-95F4-4F9F-8629-F933830103C9}"/>
                </c:ext>
              </c:extLst>
            </c:dLbl>
            <c:dLbl>
              <c:idx val="36"/>
              <c:layout>
                <c:manualLayout>
                  <c:x val="-0.1814578776611257"/>
                  <c:y val="0.12540689232027816"/>
                </c:manualLayout>
              </c:layout>
              <c:tx>
                <c:rich>
                  <a:bodyPr/>
                  <a:lstStyle/>
                  <a:p>
                    <a:fld id="{C75A1DED-B260-4068-A77B-0096BCFDE9B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{C75A1DED-B260-4068-A77B-0096BCFDE9B4}</c15:txfldGUID>
                      <c15:f>Sheet1!$ET$49</c15:f>
                      <c15:dlblFieldTableCache>
                        <c:ptCount val="1"/>
                        <c:pt idx="0">
                          <c:v>Regional lockdown in AML</c:v>
                        </c:pt>
                      </c15:dlblFieldTableCache>
                    </c15:dlblFTEntry>
                  </c15:dlblFieldTable>
                  <c15:showDataLabelsRange val="0"/>
                </c:ext>
                <c:ext xmlns:c16="http://schemas.microsoft.com/office/drawing/2014/chart" uri="{C3380CC4-5D6E-409C-BE32-E72D297353CC}">
                  <c16:uniqueId val="{0000000D-95F4-4F9F-8629-F933830103C9}"/>
                </c:ext>
              </c:extLst>
            </c:dLbl>
            <c:dLbl>
              <c:idx val="39"/>
              <c:layout>
                <c:manualLayout>
                  <c:x val="-0.10145377661125693"/>
                  <c:y val="-0.11074138459965231"/>
                </c:manualLayout>
              </c:layout>
              <c:tx>
                <c:rich>
                  <a:bodyPr/>
                  <a:lstStyle/>
                  <a:p>
                    <a:fld id="{4C26334B-8A8D-4798-B268-DDB6488BF8A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{4C26334B-8A8D-4798-B268-DDB6488BF8A0}</c15:txfldGUID>
                      <c15:f>Sheet1!$ET$52</c15:f>
                      <c15:dlblFieldTableCache>
                        <c:ptCount val="1"/>
                        <c:pt idx="0">
                          <c:v>Partial national lockdown</c:v>
                        </c:pt>
                      </c15:dlblFieldTableCache>
                    </c15:dlblFTEntry>
                  </c15:dlblFieldTable>
                  <c15:showDataLabelsRange val="0"/>
                </c:ext>
                <c:ext xmlns:c16="http://schemas.microsoft.com/office/drawing/2014/chart" uri="{C3380CC4-5D6E-409C-BE32-E72D297353CC}">
                  <c16:uniqueId val="{0000000E-95F4-4F9F-8629-F933830103C9}"/>
                </c:ext>
              </c:extLst>
            </c:dLbl>
            <c:dLbl>
              <c:idx val="40"/>
              <c:layout>
                <c:manualLayout>
                  <c:x val="-0.11805550998833471"/>
                  <c:y val="0.21178689027507916"/>
                </c:manualLayout>
              </c:layout>
              <c:tx>
                <c:rich>
                  <a:bodyPr/>
                  <a:lstStyle/>
                  <a:p>
                    <a:fld id="{18880E71-7CBB-4F23-81E1-DC41AAC1C9E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2341909084281129"/>
                      <c:h val="7.2370590039881375E-2"/>
                    </c:manualLayout>
                  </c15:layout>
                  <c15:dlblFieldTable>
                    <c15:dlblFTEntry>
                      <c15:txfldGUID>{18880E71-7CBB-4F23-81E1-DC41AAC1C9E7}</c15:txfldGUID>
                      <c15:f>Sheet1!$ET$53</c15:f>
                      <c15:dlblFieldTableCache>
                        <c:ptCount val="1"/>
                        <c:pt idx="0">
                          <c:v>W49-50 Public holiday, reduced demand</c:v>
                        </c:pt>
                      </c15:dlblFieldTableCache>
                    </c15:dlblFTEntry>
                  </c15:dlblFieldTable>
                  <c15:showDataLabelsRange val="0"/>
                </c:ext>
                <c:ext xmlns:c16="http://schemas.microsoft.com/office/drawing/2014/chart" uri="{C3380CC4-5D6E-409C-BE32-E72D297353CC}">
                  <c16:uniqueId val="{0000000F-95F4-4F9F-8629-F933830103C9}"/>
                </c:ext>
              </c:extLst>
            </c:dLbl>
            <c:dLbl>
              <c:idx val="42"/>
              <c:layout>
                <c:manualLayout>
                  <c:x val="-9.6762357830271137E-2"/>
                  <c:y val="-0.23979588915021985"/>
                </c:manualLayout>
              </c:layout>
              <c:tx>
                <c:rich>
                  <a:bodyPr/>
                  <a:lstStyle/>
                  <a:p>
                    <a:fld id="{B2A0DC1E-7622-420F-BEF3-BD36B89D708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{B2A0DC1E-7622-420F-BEF3-BD36B89D7083}</c15:txfldGUID>
                      <c15:f>Sheet1!$ET$55</c15:f>
                      <c15:dlblFieldTableCache>
                        <c:ptCount val="1"/>
                        <c:pt idx="0">
                          <c:v>State of emergency, some measures relaxed for Christmas and New Year</c:v>
                        </c:pt>
                      </c15:dlblFieldTableCache>
                    </c15:dlblFTEntry>
                  </c15:dlblFieldTable>
                  <c15:showDataLabelsRange val="0"/>
                </c:ext>
                <c:ext xmlns:c16="http://schemas.microsoft.com/office/drawing/2014/chart" uri="{C3380CC4-5D6E-409C-BE32-E72D297353CC}">
                  <c16:uniqueId val="{00000010-95F4-4F9F-8629-F933830103C9}"/>
                </c:ext>
              </c:extLst>
            </c:dLbl>
            <c:dLbl>
              <c:idx val="46"/>
              <c:layout>
                <c:manualLayout>
                  <c:x val="-4.0509259259259259E-2"/>
                  <c:y val="0.19740259740259741"/>
                </c:manualLayout>
              </c:layout>
              <c:tx>
                <c:rich>
                  <a:bodyPr/>
                  <a:lstStyle/>
                  <a:p>
                    <a:fld id="{E69A8EA9-3636-4154-BF03-FB74873C9E0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2978528725575969"/>
                      <c:h val="7.4130074649759695E-2"/>
                    </c:manualLayout>
                  </c15:layout>
                  <c15:dlblFieldTable>
                    <c15:dlblFTEntry>
                      <c15:txfldGUID>{E69A8EA9-3636-4154-BF03-FB74873C9E06}</c15:txfldGUID>
                      <c15:f>Sheet1!$ET$59</c15:f>
                      <c15:dlblFieldTableCache>
                        <c:ptCount val="1"/>
                        <c:pt idx="0">
                          <c:v>State of emergency: Lockdown</c:v>
                        </c:pt>
                      </c15:dlblFieldTableCache>
                    </c15:dlblFTEntry>
                  </c15:dlblFieldTable>
                  <c15:showDataLabelsRange val="0"/>
                </c:ext>
                <c:ext xmlns:c16="http://schemas.microsoft.com/office/drawing/2014/chart" uri="{C3380CC4-5D6E-409C-BE32-E72D297353CC}">
                  <c16:uniqueId val="{00000011-95F4-4F9F-8629-F933830103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Sheet1!$C$13:$C$59</c:f>
              <c:strCache>
                <c:ptCount val="47"/>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pt idx="46">
                  <c:v>3</c:v>
                </c:pt>
              </c:strCache>
            </c:strRef>
          </c:cat>
          <c:val>
            <c:numRef>
              <c:f>Sheet1!$ES$13:$ES$59</c:f>
              <c:numCache>
                <c:formatCode>General</c:formatCode>
                <c:ptCount val="47"/>
                <c:pt idx="18" formatCode="0.00%">
                  <c:v>0.36066724398553529</c:v>
                </c:pt>
                <c:pt idx="19" formatCode="0.00%">
                  <c:v>0.37531962914321998</c:v>
                </c:pt>
                <c:pt idx="20" formatCode="0.00%">
                  <c:v>0.38743887420496098</c:v>
                </c:pt>
                <c:pt idx="21" formatCode="0.00%">
                  <c:v>0.39819104228575419</c:v>
                </c:pt>
                <c:pt idx="22" formatCode="0.00%">
                  <c:v>0.42393903020211865</c:v>
                </c:pt>
                <c:pt idx="23" formatCode="0.00%">
                  <c:v>0.44596435981576582</c:v>
                </c:pt>
                <c:pt idx="24" formatCode="0.00%">
                  <c:v>0.46876952903274871</c:v>
                </c:pt>
                <c:pt idx="25" formatCode="0.00%">
                  <c:v>0.45797831360308522</c:v>
                </c:pt>
                <c:pt idx="26" formatCode="0.00%">
                  <c:v>0.47169787286005577</c:v>
                </c:pt>
                <c:pt idx="27" formatCode="0.00%">
                  <c:v>0.4704082231552093</c:v>
                </c:pt>
                <c:pt idx="28" formatCode="0.00%">
                  <c:v>0.45816488863934118</c:v>
                </c:pt>
                <c:pt idx="29" formatCode="0.00%">
                  <c:v>0.42942299353726388</c:v>
                </c:pt>
                <c:pt idx="30" formatCode="0.00%">
                  <c:v>0.44068797175963853</c:v>
                </c:pt>
                <c:pt idx="31" formatCode="0.00%">
                  <c:v>0.41961462374113412</c:v>
                </c:pt>
                <c:pt idx="32" formatCode="0.00%">
                  <c:v>0.41654805373509352</c:v>
                </c:pt>
                <c:pt idx="33" formatCode="0.00%">
                  <c:v>0.47100129755766668</c:v>
                </c:pt>
                <c:pt idx="34" formatCode="0.00%">
                  <c:v>0.4429698781640552</c:v>
                </c:pt>
                <c:pt idx="35" formatCode="0.00%">
                  <c:v>0.50705430132967977</c:v>
                </c:pt>
                <c:pt idx="36" formatCode="0.00%">
                  <c:v>0.40371954969082124</c:v>
                </c:pt>
                <c:pt idx="37" formatCode="0.00%">
                  <c:v>0.42513238366331946</c:v>
                </c:pt>
                <c:pt idx="38" formatCode="0.00%">
                  <c:v>0.42603375478201155</c:v>
                </c:pt>
                <c:pt idx="39" formatCode="0.00%">
                  <c:v>0.42658547003088332</c:v>
                </c:pt>
                <c:pt idx="40" formatCode="0.00%">
                  <c:v>0.33957897732251735</c:v>
                </c:pt>
                <c:pt idx="41" formatCode="0.00%">
                  <c:v>0.34408373073407778</c:v>
                </c:pt>
                <c:pt idx="42" formatCode="0.00%">
                  <c:v>0.46683907716733913</c:v>
                </c:pt>
                <c:pt idx="43" formatCode="0.00%">
                  <c:v>0.51925636109584439</c:v>
                </c:pt>
                <c:pt idx="44" formatCode="0.00%">
                  <c:v>0.42586021125787765</c:v>
                </c:pt>
                <c:pt idx="45" formatCode="0.00%">
                  <c:v>0.44025418198975375</c:v>
                </c:pt>
                <c:pt idx="46" formatCode="0.00%">
                  <c:v>0.41719975546914023</c:v>
                </c:pt>
              </c:numCache>
            </c:numRef>
          </c:val>
          <c:smooth val="0"/>
          <c:extLst>
            <c:ext xmlns:c16="http://schemas.microsoft.com/office/drawing/2014/chart" uri="{C3380CC4-5D6E-409C-BE32-E72D297353CC}">
              <c16:uniqueId val="{00000012-95F4-4F9F-8629-F933830103C9}"/>
            </c:ext>
          </c:extLst>
        </c:ser>
        <c:dLbls>
          <c:showLegendKey val="0"/>
          <c:showVal val="0"/>
          <c:showCatName val="0"/>
          <c:showSerName val="0"/>
          <c:showPercent val="0"/>
          <c:showBubbleSize val="0"/>
        </c:dLbls>
        <c:marker val="1"/>
        <c:smooth val="0"/>
        <c:axId val="973219864"/>
        <c:axId val="973203136"/>
      </c:lineChart>
      <c:lineChart>
        <c:grouping val="standard"/>
        <c:varyColors val="0"/>
        <c:ser>
          <c:idx val="2"/>
          <c:order val="2"/>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6"/>
              <c:layout>
                <c:manualLayout>
                  <c:x val="-5.5555555555555552E-2"/>
                  <c:y val="-0.11428571428571428"/>
                </c:manualLayout>
              </c:layout>
              <c:tx>
                <c:rich>
                  <a:bodyPr/>
                  <a:lstStyle/>
                  <a:p>
                    <a:fld id="{B720AAF8-9EA7-46FD-B7B9-B7EAAE719F8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{B720AAF8-9EA7-46FD-B7B9-B7EAAE719F86}</c15:txfldGUID>
                      <c15:f>Sheet1!$ET$60</c15:f>
                      <c15:dlblFieldTableCache>
                        <c:ptCount val="1"/>
                        <c:pt idx="0">
                          <c:v>18 Jan: 106K vaccines had been administered nationally</c:v>
                        </c:pt>
                      </c15:dlblFieldTableCache>
                    </c15:dlblFTEntry>
                  </c15:dlblFieldTable>
                  <c15:showDataLabelsRange val="0"/>
                </c:ext>
                <c:ext xmlns:c16="http://schemas.microsoft.com/office/drawing/2014/chart" uri="{C3380CC4-5D6E-409C-BE32-E72D297353CC}">
                  <c16:uniqueId val="{00000013-95F4-4F9F-8629-F933830103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epidemiological'!$AF$13:$AF$59</c:f>
              <c:numCache>
                <c:formatCode>General</c:formatCode>
                <c:ptCount val="47"/>
                <c:pt idx="10">
                  <c:v>34.471078264693944</c:v>
                </c:pt>
                <c:pt idx="11">
                  <c:v>28.644167963883756</c:v>
                </c:pt>
                <c:pt idx="12">
                  <c:v>34.269155630507463</c:v>
                </c:pt>
                <c:pt idx="13">
                  <c:v>49.586429738082757</c:v>
                </c:pt>
                <c:pt idx="14">
                  <c:v>55.701800944873654</c:v>
                </c:pt>
                <c:pt idx="15">
                  <c:v>50.624888999613297</c:v>
                </c:pt>
                <c:pt idx="16">
                  <c:v>55.788339216667858</c:v>
                </c:pt>
                <c:pt idx="17">
                  <c:v>57.403720290159796</c:v>
                </c:pt>
                <c:pt idx="18">
                  <c:v>51.201810811574695</c:v>
                </c:pt>
                <c:pt idx="19">
                  <c:v>60.1152528063784</c:v>
                </c:pt>
                <c:pt idx="20">
                  <c:v>47.596049486815915</c:v>
                </c:pt>
                <c:pt idx="21">
                  <c:v>34.24030953990939</c:v>
                </c:pt>
                <c:pt idx="22">
                  <c:v>25.24032927331147</c:v>
                </c:pt>
                <c:pt idx="23">
                  <c:v>22.701873300681289</c:v>
                </c:pt>
                <c:pt idx="24">
                  <c:v>23.682640381015677</c:v>
                </c:pt>
                <c:pt idx="25">
                  <c:v>23.711486471613746</c:v>
                </c:pt>
                <c:pt idx="26">
                  <c:v>29.740319406610428</c:v>
                </c:pt>
                <c:pt idx="27">
                  <c:v>34.009540815124829</c:v>
                </c:pt>
                <c:pt idx="28">
                  <c:v>51.028734267986266</c:v>
                </c:pt>
                <c:pt idx="29">
                  <c:v>60.374867621761034</c:v>
                </c:pt>
                <c:pt idx="30">
                  <c:v>80.855591946390916</c:v>
                </c:pt>
                <c:pt idx="31">
                  <c:v>75.461373004551774</c:v>
                </c:pt>
                <c:pt idx="32">
                  <c:v>83.567124462609513</c:v>
                </c:pt>
                <c:pt idx="33">
                  <c:v>123.20165294435805</c:v>
                </c:pt>
                <c:pt idx="34">
                  <c:v>156.34581104154074</c:v>
                </c:pt>
                <c:pt idx="35">
                  <c:v>213.08607124794491</c:v>
                </c:pt>
                <c:pt idx="36">
                  <c:v>247.47061124084468</c:v>
                </c:pt>
                <c:pt idx="37">
                  <c:v>257.19174377239432</c:v>
                </c:pt>
                <c:pt idx="38">
                  <c:v>325.06659494965362</c:v>
                </c:pt>
                <c:pt idx="39">
                  <c:v>250.98983429380925</c:v>
                </c:pt>
                <c:pt idx="40">
                  <c:v>217.41298483765547</c:v>
                </c:pt>
                <c:pt idx="41">
                  <c:v>227.10527127860709</c:v>
                </c:pt>
                <c:pt idx="42">
                  <c:v>220.09567126327602</c:v>
                </c:pt>
                <c:pt idx="43">
                  <c:v>186.14382262934734</c:v>
                </c:pt>
                <c:pt idx="44">
                  <c:v>327.20120565391085</c:v>
                </c:pt>
                <c:pt idx="45">
                  <c:v>573.3160506366462</c:v>
                </c:pt>
                <c:pt idx="46">
                  <c:v>740.42145347126723</c:v>
                </c:pt>
              </c:numCache>
            </c:numRef>
          </c:val>
          <c:smooth val="0"/>
          <c:extLst>
            <c:ext xmlns:c16="http://schemas.microsoft.com/office/drawing/2014/chart" uri="{C3380CC4-5D6E-409C-BE32-E72D297353CC}">
              <c16:uniqueId val="{00000014-95F4-4F9F-8629-F933830103C9}"/>
            </c:ext>
          </c:extLst>
        </c:ser>
        <c:dLbls>
          <c:showLegendKey val="0"/>
          <c:showVal val="0"/>
          <c:showCatName val="0"/>
          <c:showSerName val="0"/>
          <c:showPercent val="0"/>
          <c:showBubbleSize val="0"/>
        </c:dLbls>
        <c:marker val="1"/>
        <c:smooth val="0"/>
        <c:axId val="626321896"/>
        <c:axId val="626321240"/>
      </c:lineChart>
      <c:catAx>
        <c:axId val="973219864"/>
        <c:scaling>
          <c:orientation val="minMax"/>
        </c:scaling>
        <c:delete val="0"/>
        <c:axPos val="b"/>
        <c:majorGridlines>
          <c:spPr>
            <a:ln w="9525" cap="flat" cmpd="sng" algn="ctr">
              <a:solidFill>
                <a:schemeClr val="tx2"/>
              </a:solidFill>
              <a:round/>
            </a:ln>
            <a:effectLst/>
          </c:spPr>
        </c:majorGridlines>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973203136"/>
        <c:crosses val="autoZero"/>
        <c:auto val="1"/>
        <c:lblAlgn val="ctr"/>
        <c:lblOffset val="100"/>
        <c:noMultiLvlLbl val="0"/>
      </c:catAx>
      <c:valAx>
        <c:axId val="97320313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973219864"/>
        <c:crosses val="autoZero"/>
        <c:crossBetween val="midCat"/>
      </c:valAx>
      <c:valAx>
        <c:axId val="6263212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26321896"/>
        <c:crosses val="max"/>
        <c:crossBetween val="between"/>
      </c:valAx>
      <c:catAx>
        <c:axId val="626321896"/>
        <c:scaling>
          <c:orientation val="minMax"/>
        </c:scaling>
        <c:delete val="1"/>
        <c:axPos val="b"/>
        <c:majorTickMark val="out"/>
        <c:minorTickMark val="none"/>
        <c:tickLblPos val="nextTo"/>
        <c:crossAx val="626321240"/>
        <c:crosses val="autoZero"/>
        <c:auto val="1"/>
        <c:lblAlgn val="ctr"/>
        <c:lblOffset val="100"/>
        <c:noMultiLvlLbl val="0"/>
      </c:cat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GB"/>
              <a:t>Moscow, Russia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BE"/>
        </a:p>
      </c:txPr>
    </c:title>
    <c:autoTitleDeleted val="0"/>
    <c:plotArea>
      <c:layout/>
      <c:lineChart>
        <c:grouping val="standard"/>
        <c:varyColors val="0"/>
        <c:ser>
          <c:idx val="0"/>
          <c:order val="0"/>
          <c:tx>
            <c:strRef>
              <c:f>Sheet1!$P$4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4"/>
              <c:layout>
                <c:manualLayout>
                  <c:x val="-4.3521890492855049E-2"/>
                  <c:y val="-0.32727272727272727"/>
                </c:manualLayout>
              </c:layout>
              <c:tx>
                <c:rich>
                  <a:bodyPr/>
                  <a:lstStyle/>
                  <a:p>
                    <a:fld id="{829C1082-77E3-46BB-8A15-34AEF2C5BE9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{829C1082-77E3-46BB-8A15-34AEF2C5BE9F}</c15:txfldGUID>
                      <c15:f>Sheet1!$V$18</c15:f>
                      <c15:dlblFieldTableCache>
                        <c:ptCount val="1"/>
                        <c:pt idx="0">
                          <c:v>Non-working period introduced, lockdown</c:v>
                        </c:pt>
                      </c15:dlblFieldTableCache>
                    </c15:dlblFTEntry>
                  </c15:dlblFieldTable>
                  <c15:showDataLabelsRange val="0"/>
                </c:ext>
                <c:ext xmlns:c16="http://schemas.microsoft.com/office/drawing/2014/chart" uri="{C3380CC4-5D6E-409C-BE32-E72D297353CC}">
                  <c16:uniqueId val="{00000000-F3F6-40D4-B099-400DAB25DC6F}"/>
                </c:ext>
              </c:extLst>
            </c:dLbl>
            <c:dLbl>
              <c:idx val="6"/>
              <c:layout>
                <c:manualLayout>
                  <c:x val="-2.6058435403907846E-2"/>
                  <c:y val="-0.19104121075774619"/>
                </c:manualLayout>
              </c:layout>
              <c:tx>
                <c:rich>
                  <a:bodyPr/>
                  <a:lstStyle/>
                  <a:p>
                    <a:fld id="{10796CEE-ED88-411B-9E1C-8EFB3DFD605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{10796CEE-ED88-411B-9E1C-8EFB3DFD6053}</c15:txfldGUID>
                      <c15:f>Sheet1!$V$20</c15:f>
                      <c15:dlblFieldTableCache>
                        <c:ptCount val="1"/>
                        <c:pt idx="0">
                          <c:v>Digital access control permit required for travel</c:v>
                        </c:pt>
                      </c15:dlblFieldTableCache>
                    </c15:dlblFTEntry>
                  </c15:dlblFieldTable>
                  <c15:showDataLabelsRange val="0"/>
                </c:ext>
                <c:ext xmlns:c16="http://schemas.microsoft.com/office/drawing/2014/chart" uri="{C3380CC4-5D6E-409C-BE32-E72D297353CC}">
                  <c16:uniqueId val="{00000001-F3F6-40D4-B099-400DAB25DC6F}"/>
                </c:ext>
              </c:extLst>
            </c:dLbl>
            <c:dLbl>
              <c:idx val="7"/>
              <c:layout>
                <c:manualLayout>
                  <c:x val="2.5532589676290462E-2"/>
                  <c:y val="5.0053788730953987E-2"/>
                </c:manualLayout>
              </c:layout>
              <c:tx>
                <c:rich>
                  <a:bodyPr/>
                  <a:lstStyle/>
                  <a:p>
                    <a:fld id="{2E9371AB-1649-4333-BF1E-48CDDBBBBCC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{2E9371AB-1649-4333-BF1E-48CDDBBBBCC3}</c15:txfldGUID>
                      <c15:f>Sheet1!$V$21</c15:f>
                      <c15:dlblFieldTableCache>
                        <c:ptCount val="1"/>
                        <c:pt idx="0">
                          <c:v>Automated permit control</c:v>
                        </c:pt>
                      </c15:dlblFieldTableCache>
                    </c15:dlblFTEntry>
                  </c15:dlblFieldTable>
                  <c15:showDataLabelsRange val="0"/>
                </c:ext>
                <c:ext xmlns:c16="http://schemas.microsoft.com/office/drawing/2014/chart" uri="{C3380CC4-5D6E-409C-BE32-E72D297353CC}">
                  <c16:uniqueId val="{00000002-F3F6-40D4-B099-400DAB25DC6F}"/>
                </c:ext>
              </c:extLst>
            </c:dLbl>
            <c:dLbl>
              <c:idx val="10"/>
              <c:layout>
                <c:manualLayout>
                  <c:x val="0.16369712859973587"/>
                  <c:y val="-8.8551540831673277E-3"/>
                </c:manualLayout>
              </c:layout>
              <c:tx>
                <c:rich>
                  <a:bodyPr/>
                  <a:lstStyle/>
                  <a:p>
                    <a:fld id="{6F123F19-BDDC-4D9B-A71A-27C8F504C44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{6F123F19-BDDC-4D9B-A71A-27C8F504C441}</c15:txfldGUID>
                      <c15:f>Sheet1!$V$24</c15:f>
                      <c15:dlblFieldTableCache>
                        <c:ptCount val="1"/>
                        <c:pt idx="0">
                          <c:v>Masks and gloves mandatory, non-working period ends</c:v>
                        </c:pt>
                      </c15:dlblFieldTableCache>
                    </c15:dlblFTEntry>
                  </c15:dlblFieldTable>
                  <c15:showDataLabelsRange val="0"/>
                </c:ext>
                <c:ext xmlns:c16="http://schemas.microsoft.com/office/drawing/2014/chart" uri="{C3380CC4-5D6E-409C-BE32-E72D297353CC}">
                  <c16:uniqueId val="{00000003-F3F6-40D4-B099-400DAB25DC6F}"/>
                </c:ext>
              </c:extLst>
            </c:dLbl>
            <c:dLbl>
              <c:idx val="12"/>
              <c:layout>
                <c:manualLayout>
                  <c:x val="2.791694006999125E-2"/>
                  <c:y val="-3.0233970753655793E-2"/>
                </c:manualLayout>
              </c:layout>
              <c:tx>
                <c:rich>
                  <a:bodyPr/>
                  <a:lstStyle/>
                  <a:p>
                    <a:fld id="{3DFA6E24-87C7-47B9-BA68-FB9FFDBDC24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{3DFA6E24-87C7-47B9-BA68-FB9FFDBDC249}</c15:txfldGUID>
                      <c15:f>Sheet1!$V$26</c15:f>
                      <c15:dlblFieldTableCache>
                        <c:ptCount val="1"/>
                        <c:pt idx="0">
                          <c:v>First phase reopening</c:v>
                        </c:pt>
                      </c15:dlblFieldTableCache>
                    </c15:dlblFTEntry>
                  </c15:dlblFieldTable>
                  <c15:showDataLabelsRange val="0"/>
                </c:ext>
                <c:ext xmlns:c16="http://schemas.microsoft.com/office/drawing/2014/chart" uri="{C3380CC4-5D6E-409C-BE32-E72D297353CC}">
                  <c16:uniqueId val="{00000004-F3F6-40D4-B099-400DAB25DC6F}"/>
                </c:ext>
              </c:extLst>
            </c:dLbl>
            <c:dLbl>
              <c:idx val="14"/>
              <c:layout>
                <c:manualLayout>
                  <c:x val="3.9351851851851853E-2"/>
                  <c:y val="-1.7718580631966459E-2"/>
                </c:manualLayout>
              </c:layout>
              <c:tx>
                <c:rich>
                  <a:bodyPr/>
                  <a:lstStyle/>
                  <a:p>
                    <a:fld id="{88BEBF87-4313-41DB-9948-D3C7A8F290B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{88BEBF87-4313-41DB-9948-D3C7A8F290BD}</c15:txfldGUID>
                      <c15:f>Sheet1!$V$28</c15:f>
                      <c15:dlblFieldTableCache>
                        <c:ptCount val="1"/>
                        <c:pt idx="0">
                          <c:v>End of access control permits</c:v>
                        </c:pt>
                      </c15:dlblFieldTableCache>
                    </c15:dlblFTEntry>
                  </c15:dlblFieldTable>
                  <c15:showDataLabelsRange val="0"/>
                </c:ext>
                <c:ext xmlns:c16="http://schemas.microsoft.com/office/drawing/2014/chart" uri="{C3380CC4-5D6E-409C-BE32-E72D297353CC}">
                  <c16:uniqueId val="{00000005-F3F6-40D4-B099-400DAB25DC6F}"/>
                </c:ext>
              </c:extLst>
            </c:dLbl>
            <c:dLbl>
              <c:idx val="26"/>
              <c:layout>
                <c:manualLayout>
                  <c:x val="-3.9133470942435078E-2"/>
                  <c:y val="-0.1062618489980079"/>
                </c:manualLayout>
              </c:layout>
              <c:tx>
                <c:rich>
                  <a:bodyPr/>
                  <a:lstStyle/>
                  <a:p>
                    <a:fld id="{97DB1C4F-1192-4BC7-BB8C-D1395F7C71E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{97DB1C4F-1192-4BC7-BB8C-D1395F7C71E3}</c15:txfldGUID>
                      <c15:f>Sheet1!$V$41</c15:f>
                      <c15:dlblFieldTableCache>
                        <c:ptCount val="1"/>
                        <c:pt idx="0">
                          <c:v>Start of new school year</c:v>
                        </c:pt>
                      </c15:dlblFieldTableCache>
                    </c15:dlblFTEntry>
                  </c15:dlblFieldTable>
                  <c15:showDataLabelsRange val="0"/>
                </c:ext>
                <c:ext xmlns:c16="http://schemas.microsoft.com/office/drawing/2014/chart" uri="{C3380CC4-5D6E-409C-BE32-E72D297353CC}">
                  <c16:uniqueId val="{00000006-F3F6-40D4-B099-400DAB25DC6F}"/>
                </c:ext>
              </c:extLst>
            </c:dLbl>
            <c:dLbl>
              <c:idx val="35"/>
              <c:layout>
                <c:manualLayout>
                  <c:x val="-1.9566735471217449E-2"/>
                  <c:y val="-0.16824792758017931"/>
                </c:manualLayout>
              </c:layout>
              <c:tx>
                <c:rich>
                  <a:bodyPr/>
                  <a:lstStyle/>
                  <a:p>
                    <a:fld id="{E5637634-7791-4B1D-A37E-C8FE6F7CCC9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{E5637634-7791-4B1D-A37E-C8FE6F7CCC90}</c15:txfldGUID>
                      <c15:f>Sheet1!$V$49</c15:f>
                      <c15:dlblFieldTableCache>
                        <c:ptCount val="1"/>
                        <c:pt idx="0">
                          <c:v>Public holiday, lower ridership</c:v>
                        </c:pt>
                      </c15:dlblFieldTableCache>
                    </c15:dlblFTEntry>
                  </c15:dlblFieldTable>
                  <c15:showDataLabelsRange val="0"/>
                </c:ext>
                <c:ext xmlns:c16="http://schemas.microsoft.com/office/drawing/2014/chart" uri="{C3380CC4-5D6E-409C-BE32-E72D297353CC}">
                  <c16:uniqueId val="{00000007-F3F6-40D4-B099-400DAB25DC6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Sheet1!$T$14:$T$59</c:f>
              <c:numCache>
                <c:formatCode>0.0%</c:formatCode>
                <c:ptCount val="46"/>
                <c:pt idx="0">
                  <c:v>1</c:v>
                </c:pt>
                <c:pt idx="1">
                  <c:v>0.99776286353467558</c:v>
                </c:pt>
                <c:pt idx="2">
                  <c:v>0.71923937360178969</c:v>
                </c:pt>
                <c:pt idx="3">
                  <c:v>0.38232662192393735</c:v>
                </c:pt>
                <c:pt idx="4">
                  <c:v>0.12272291466922339</c:v>
                </c:pt>
                <c:pt idx="5">
                  <c:v>0.14189837008628955</c:v>
                </c:pt>
                <c:pt idx="6">
                  <c:v>0.10866091403004155</c:v>
                </c:pt>
                <c:pt idx="7">
                  <c:v>0.1123362096516459</c:v>
                </c:pt>
                <c:pt idx="8">
                  <c:v>0.11057845957174815</c:v>
                </c:pt>
                <c:pt idx="9">
                  <c:v>9.9392777245126226E-2</c:v>
                </c:pt>
                <c:pt idx="10">
                  <c:v>0.14157877916267178</c:v>
                </c:pt>
                <c:pt idx="11">
                  <c:v>0.16986257590284437</c:v>
                </c:pt>
                <c:pt idx="12">
                  <c:v>0.18807925854905719</c:v>
                </c:pt>
                <c:pt idx="13">
                  <c:v>0.23713646532438479</c:v>
                </c:pt>
                <c:pt idx="14">
                  <c:v>0.29913710450623199</c:v>
                </c:pt>
                <c:pt idx="15">
                  <c:v>0.41179290508149569</c:v>
                </c:pt>
                <c:pt idx="16">
                  <c:v>0.43192713326941512</c:v>
                </c:pt>
                <c:pt idx="17">
                  <c:v>0.45669542984979228</c:v>
                </c:pt>
                <c:pt idx="18">
                  <c:v>0.50111856823266221</c:v>
                </c:pt>
                <c:pt idx="19">
                  <c:v>0.50383509108341329</c:v>
                </c:pt>
                <c:pt idx="20">
                  <c:v>0.51470118248641739</c:v>
                </c:pt>
                <c:pt idx="21">
                  <c:v>0.51965484180249277</c:v>
                </c:pt>
                <c:pt idx="22">
                  <c:v>0.52892297858740811</c:v>
                </c:pt>
                <c:pt idx="23">
                  <c:v>0.5278044103547459</c:v>
                </c:pt>
                <c:pt idx="24">
                  <c:v>0.55177372962607862</c:v>
                </c:pt>
                <c:pt idx="25">
                  <c:v>0.57094918504314485</c:v>
                </c:pt>
                <c:pt idx="26">
                  <c:v>0.6367849153084052</c:v>
                </c:pt>
                <c:pt idx="27">
                  <c:v>0.6369447107702142</c:v>
                </c:pt>
                <c:pt idx="28">
                  <c:v>0.6476510067114094</c:v>
                </c:pt>
                <c:pt idx="29">
                  <c:v>0.6621923937360179</c:v>
                </c:pt>
                <c:pt idx="30">
                  <c:v>0.63950143815915628</c:v>
                </c:pt>
                <c:pt idx="31">
                  <c:v>0.57925854905720675</c:v>
                </c:pt>
                <c:pt idx="32">
                  <c:v>0.53611377436880792</c:v>
                </c:pt>
                <c:pt idx="33">
                  <c:v>0.53307766059443906</c:v>
                </c:pt>
                <c:pt idx="34">
                  <c:v>0.53467561521252793</c:v>
                </c:pt>
                <c:pt idx="35">
                  <c:v>0.4837008628954938</c:v>
                </c:pt>
                <c:pt idx="36">
                  <c:v>0.51773729626078613</c:v>
                </c:pt>
                <c:pt idx="37">
                  <c:v>0.5</c:v>
                </c:pt>
                <c:pt idx="38">
                  <c:v>0.50798977309044424</c:v>
                </c:pt>
                <c:pt idx="39">
                  <c:v>0.50990731863215077</c:v>
                </c:pt>
                <c:pt idx="40">
                  <c:v>0.51438159156279961</c:v>
                </c:pt>
                <c:pt idx="41">
                  <c:v>0.53355704697986572</c:v>
                </c:pt>
                <c:pt idx="42">
                  <c:v>0.55896452540747843</c:v>
                </c:pt>
                <c:pt idx="43">
                  <c:v>0.41355065516139344</c:v>
                </c:pt>
                <c:pt idx="44">
                  <c:v>0.29881751358261427</c:v>
                </c:pt>
                <c:pt idx="45">
                  <c:v>0.56236017897091728</c:v>
                </c:pt>
              </c:numCache>
            </c:numRef>
          </c:val>
          <c:smooth val="0"/>
          <c:extLst>
            <c:ext xmlns:c16="http://schemas.microsoft.com/office/drawing/2014/chart" uri="{C3380CC4-5D6E-409C-BE32-E72D297353CC}">
              <c16:uniqueId val="{00000008-F3F6-40D4-B099-400DAB25DC6F}"/>
            </c:ext>
          </c:extLst>
        </c:ser>
        <c:ser>
          <c:idx val="1"/>
          <c:order val="1"/>
          <c:tx>
            <c:strRef>
              <c:f>Sheet1!$Q$4</c:f>
              <c:strCache>
                <c:ptCount val="1"/>
                <c:pt idx="0">
                  <c:v>Bus + Tram</c:v>
                </c:pt>
              </c:strCache>
            </c:strRef>
          </c:tx>
          <c:spPr>
            <a:ln w="38100" cap="rnd">
              <a:solidFill>
                <a:srgbClr val="F07F31"/>
              </a:solidFill>
              <a:round/>
            </a:ln>
            <a:effectLst/>
          </c:spPr>
          <c:marker>
            <c:symbol val="circle"/>
            <c:size val="10"/>
            <c:spPr>
              <a:solidFill>
                <a:srgbClr val="F07F31"/>
              </a:solidFill>
              <a:ln w="9525">
                <a:noFill/>
              </a:ln>
              <a:effectLst/>
            </c:spPr>
          </c:marker>
          <c:dLbls>
            <c:dLbl>
              <c:idx val="31"/>
              <c:layout>
                <c:manualLayout>
                  <c:x val="-8.3158625752674326E-2"/>
                  <c:y val="0.1549651964554282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fld id="{4B74EF93-7977-4867-8065-AD14207EC7C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{4B74EF93-7977-4867-8065-AD14207EC7CA}</c15:txfldGUID>
                      <c15:f>Sheet1!$V$45</c15:f>
                      <c15:dlblFieldTableCache>
                        <c:ptCount val="1"/>
                        <c:pt idx="0">
                          <c:v>WFH requirement, schools closed, retiree passes blocked</c:v>
                        </c:pt>
                      </c15:dlblFieldTableCache>
                    </c15:dlblFTEntry>
                  </c15:dlblFieldTable>
                  <c15:showDataLabelsRange val="0"/>
                </c:ext>
                <c:ext xmlns:c16="http://schemas.microsoft.com/office/drawing/2014/chart" uri="{C3380CC4-5D6E-409C-BE32-E72D297353CC}">
                  <c16:uniqueId val="{00000009-F3F6-40D4-B099-400DAB25DC6F}"/>
                </c:ext>
              </c:extLst>
            </c:dLbl>
            <c:dLbl>
              <c:idx val="44"/>
              <c:layout>
                <c:manualLayout>
                  <c:x val="-1.8947579469233013E-2"/>
                  <c:y val="6.505491359034656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fld id="{65D21416-B2C8-4FE4-B955-285BF1112CC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{65D21416-B2C8-4FE4-B955-285BF1112CCA}</c15:txfldGUID>
                      <c15:f>Sheet1!$V$57</c15:f>
                      <c15:dlblFieldTableCache>
                        <c:ptCount val="1"/>
                        <c:pt idx="0">
                          <c:v>W1-2 Holiday, lower demand</c:v>
                        </c:pt>
                      </c15:dlblFieldTableCache>
                    </c15:dlblFTEntry>
                  </c15:dlblFieldTable>
                  <c15:showDataLabelsRange val="0"/>
                </c:ext>
                <c:ext xmlns:c16="http://schemas.microsoft.com/office/drawing/2014/chart" uri="{C3380CC4-5D6E-409C-BE32-E72D297353CC}">
                  <c16:uniqueId val="{0000000A-F3F6-40D4-B099-400DAB25DC6F}"/>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Sheet1!$U$14:$U$59</c:f>
              <c:numCache>
                <c:formatCode>0.0%</c:formatCode>
                <c:ptCount val="46"/>
                <c:pt idx="0">
                  <c:v>1</c:v>
                </c:pt>
                <c:pt idx="1">
                  <c:v>0.99389179755671897</c:v>
                </c:pt>
                <c:pt idx="2">
                  <c:v>0.76439790575916233</c:v>
                </c:pt>
                <c:pt idx="3">
                  <c:v>0.40314136125654448</c:v>
                </c:pt>
                <c:pt idx="4">
                  <c:v>0.14385440039890302</c:v>
                </c:pt>
                <c:pt idx="5">
                  <c:v>0.16355023684866618</c:v>
                </c:pt>
                <c:pt idx="6">
                  <c:v>0.13113936674146098</c:v>
                </c:pt>
                <c:pt idx="7">
                  <c:v>0.13039142358514086</c:v>
                </c:pt>
                <c:pt idx="8">
                  <c:v>0.1256544502617801</c:v>
                </c:pt>
                <c:pt idx="9">
                  <c:v>0.10895038643729744</c:v>
                </c:pt>
                <c:pt idx="10">
                  <c:v>0.15033657442034407</c:v>
                </c:pt>
                <c:pt idx="11">
                  <c:v>0.15083520319122415</c:v>
                </c:pt>
                <c:pt idx="12">
                  <c:v>0.19296933433059088</c:v>
                </c:pt>
                <c:pt idx="13">
                  <c:v>0.24083769633507854</c:v>
                </c:pt>
                <c:pt idx="14">
                  <c:v>0.30989778110196958</c:v>
                </c:pt>
                <c:pt idx="15">
                  <c:v>0.40613313388182498</c:v>
                </c:pt>
                <c:pt idx="16">
                  <c:v>0.42233856893542759</c:v>
                </c:pt>
                <c:pt idx="17">
                  <c:v>0.44727000747943152</c:v>
                </c:pt>
                <c:pt idx="18">
                  <c:v>0.47693841934679626</c:v>
                </c:pt>
                <c:pt idx="19">
                  <c:v>0.47993019197207681</c:v>
                </c:pt>
                <c:pt idx="20">
                  <c:v>0.49139865370231867</c:v>
                </c:pt>
                <c:pt idx="21">
                  <c:v>0.48940413861879828</c:v>
                </c:pt>
                <c:pt idx="22">
                  <c:v>0.4996260284218399</c:v>
                </c:pt>
                <c:pt idx="23">
                  <c:v>0.50336574420344049</c:v>
                </c:pt>
                <c:pt idx="24">
                  <c:v>0.52655198204936426</c:v>
                </c:pt>
                <c:pt idx="25">
                  <c:v>0.54001495886312634</c:v>
                </c:pt>
                <c:pt idx="26">
                  <c:v>0.59785589628521574</c:v>
                </c:pt>
                <c:pt idx="27">
                  <c:v>0.60334081276489659</c:v>
                </c:pt>
                <c:pt idx="28">
                  <c:v>0.61356270256793821</c:v>
                </c:pt>
                <c:pt idx="29">
                  <c:v>0.63001745200698078</c:v>
                </c:pt>
                <c:pt idx="30">
                  <c:v>0.6210421341311394</c:v>
                </c:pt>
                <c:pt idx="31">
                  <c:v>0.5218150087260035</c:v>
                </c:pt>
                <c:pt idx="32">
                  <c:v>0.43879331837447016</c:v>
                </c:pt>
                <c:pt idx="33">
                  <c:v>0.45450012465719269</c:v>
                </c:pt>
                <c:pt idx="34">
                  <c:v>0.45225629518823235</c:v>
                </c:pt>
                <c:pt idx="35">
                  <c:v>0.41411119421590625</c:v>
                </c:pt>
                <c:pt idx="36">
                  <c:v>0.45051109449015209</c:v>
                </c:pt>
                <c:pt idx="37">
                  <c:v>0.43654948890550982</c:v>
                </c:pt>
                <c:pt idx="38">
                  <c:v>0.44178509099975066</c:v>
                </c:pt>
                <c:pt idx="39">
                  <c:v>0.44228371977063075</c:v>
                </c:pt>
                <c:pt idx="40">
                  <c:v>0.44353029169783098</c:v>
                </c:pt>
                <c:pt idx="41">
                  <c:v>0.45973572675143354</c:v>
                </c:pt>
                <c:pt idx="42">
                  <c:v>0.46621790077287456</c:v>
                </c:pt>
                <c:pt idx="43">
                  <c:v>0.33108950386437297</c:v>
                </c:pt>
                <c:pt idx="44">
                  <c:v>0.22961854899027673</c:v>
                </c:pt>
                <c:pt idx="45">
                  <c:v>0.47033158813263526</c:v>
                </c:pt>
              </c:numCache>
            </c:numRef>
          </c:val>
          <c:smooth val="0"/>
          <c:extLst>
            <c:ext xmlns:c16="http://schemas.microsoft.com/office/drawing/2014/chart" uri="{C3380CC4-5D6E-409C-BE32-E72D297353CC}">
              <c16:uniqueId val="{0000000B-F3F6-40D4-B099-400DAB25DC6F}"/>
            </c:ext>
          </c:extLst>
        </c:ser>
        <c:dLbls>
          <c:showLegendKey val="0"/>
          <c:showVal val="0"/>
          <c:showCatName val="0"/>
          <c:showSerName val="0"/>
          <c:showPercent val="0"/>
          <c:showBubbleSize val="0"/>
        </c:dLbls>
        <c:marker val="1"/>
        <c:smooth val="0"/>
        <c:axId val="285062544"/>
        <c:axId val="611793848"/>
      </c:lineChart>
      <c:catAx>
        <c:axId val="285062544"/>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611793848"/>
        <c:crosses val="autoZero"/>
        <c:auto val="1"/>
        <c:lblAlgn val="ctr"/>
        <c:lblOffset val="100"/>
        <c:noMultiLvlLbl val="0"/>
      </c:catAx>
      <c:valAx>
        <c:axId val="61179384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2850625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B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Singapore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spPr>
            <a:ln w="38100" cap="rnd">
              <a:solidFill>
                <a:srgbClr val="831240"/>
              </a:solidFill>
              <a:round/>
            </a:ln>
            <a:effectLst/>
          </c:spPr>
          <c:marker>
            <c:symbol val="circle"/>
            <c:size val="10"/>
            <c:spPr>
              <a:solidFill>
                <a:srgbClr val="831240"/>
              </a:solidFill>
              <a:ln w="9525">
                <a:noFill/>
              </a:ln>
              <a:effectLst/>
            </c:spPr>
          </c:marker>
          <c:dPt>
            <c:idx val="1"/>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1-5A79-4E2D-9A4E-88979E4FDD75}"/>
              </c:ext>
            </c:extLst>
          </c:dPt>
          <c:dPt>
            <c:idx val="15"/>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3-5A79-4E2D-9A4E-88979E4FDD75}"/>
              </c:ext>
            </c:extLst>
          </c:dPt>
          <c:dPt>
            <c:idx val="16"/>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5-5A79-4E2D-9A4E-88979E4FDD75}"/>
              </c:ext>
            </c:extLst>
          </c:dPt>
          <c:dPt>
            <c:idx val="17"/>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7-5A79-4E2D-9A4E-88979E4FDD75}"/>
              </c:ext>
            </c:extLst>
          </c:dPt>
          <c:dPt>
            <c:idx val="18"/>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9-5A79-4E2D-9A4E-88979E4FDD75}"/>
              </c:ext>
            </c:extLst>
          </c:dPt>
          <c:dPt>
            <c:idx val="19"/>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B-5A79-4E2D-9A4E-88979E4FDD75}"/>
              </c:ext>
            </c:extLst>
          </c:dPt>
          <c:dPt>
            <c:idx val="20"/>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D-5A79-4E2D-9A4E-88979E4FDD75}"/>
              </c:ext>
            </c:extLst>
          </c:dPt>
          <c:dPt>
            <c:idx val="21"/>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F-5A79-4E2D-9A4E-88979E4FDD75}"/>
              </c:ext>
            </c:extLst>
          </c:dPt>
          <c:dPt>
            <c:idx val="22"/>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1-5A79-4E2D-9A4E-88979E4FDD75}"/>
              </c:ext>
            </c:extLst>
          </c:dPt>
          <c:dPt>
            <c:idx val="23"/>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3-5A79-4E2D-9A4E-88979E4FDD75}"/>
              </c:ext>
            </c:extLst>
          </c:dPt>
          <c:dPt>
            <c:idx val="24"/>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5-5A79-4E2D-9A4E-88979E4FDD75}"/>
              </c:ext>
            </c:extLst>
          </c:dPt>
          <c:dPt>
            <c:idx val="25"/>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7-5A79-4E2D-9A4E-88979E4FDD75}"/>
              </c:ext>
            </c:extLst>
          </c:dPt>
          <c:dPt>
            <c:idx val="26"/>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9-5A79-4E2D-9A4E-88979E4FDD75}"/>
              </c:ext>
            </c:extLst>
          </c:dPt>
          <c:dPt>
            <c:idx val="27"/>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B-5A79-4E2D-9A4E-88979E4FDD75}"/>
              </c:ext>
            </c:extLst>
          </c:dPt>
          <c:dLbls>
            <c:dLbl>
              <c:idx val="0"/>
              <c:layout>
                <c:manualLayout>
                  <c:x val="1.8869386118401867E-2"/>
                  <c:y val="1.324787810614581E-2"/>
                </c:manualLayout>
              </c:layout>
              <c:tx>
                <c:rich>
                  <a:bodyPr/>
                  <a:lstStyle/>
                  <a:p>
                    <a:fld id="{60165647-EE02-435D-811F-CBF90D7E3B2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27595964566929132"/>
                      <c:h val="0.10150199406892318"/>
                    </c:manualLayout>
                  </c15:layout>
                  <c15:dlblFieldTable>
                    <c15:dlblFTEntry>
                      <c15:txfldGUID>{60165647-EE02-435D-811F-CBF90D7E3B24}</c15:txfldGUID>
                      <c15:f>Sheet1!$AX$17</c15:f>
                      <c15:dlblFieldTableCache>
                        <c:ptCount val="1"/>
                        <c:pt idx="0">
                          <c:v>Decrease up to W14 driven by 'soft' measures to promote WFH and reduce non-essential activities.</c:v>
                        </c:pt>
                      </c15:dlblFieldTableCache>
                    </c15:dlblFTEntry>
                  </c15:dlblFieldTable>
                  <c15:showDataLabelsRange val="0"/>
                </c:ext>
                <c:ext xmlns:c16="http://schemas.microsoft.com/office/drawing/2014/chart" uri="{C3380CC4-5D6E-409C-BE32-E72D297353CC}">
                  <c16:uniqueId val="{0000001C-5A79-4E2D-9A4E-88979E4FDD75}"/>
                </c:ext>
              </c:extLst>
            </c:dLbl>
            <c:dLbl>
              <c:idx val="1"/>
              <c:delete val="1"/>
              <c:extLst>
                <c:ext xmlns:c15="http://schemas.microsoft.com/office/drawing/2012/chart" uri="{CE6537A1-D6FC-4f65-9D91-7224C49458BB}"/>
                <c:ext xmlns:c16="http://schemas.microsoft.com/office/drawing/2014/chart" uri="{C3380CC4-5D6E-409C-BE32-E72D297353CC}">
                  <c16:uniqueId val="{00000001-5A79-4E2D-9A4E-88979E4FDD75}"/>
                </c:ext>
              </c:extLst>
            </c:dLbl>
            <c:dLbl>
              <c:idx val="2"/>
              <c:layout>
                <c:manualLayout>
                  <c:x val="-7.1021389253426659E-2"/>
                  <c:y val="0.15482728295326711"/>
                </c:manualLayout>
              </c:layout>
              <c:tx>
                <c:rich>
                  <a:bodyPr/>
                  <a:lstStyle/>
                  <a:p>
                    <a:fld id="{95752077-2176-4096-8C69-0900EE825F2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97616834354039"/>
                      <c:h val="7.6159934553635344E-2"/>
                    </c:manualLayout>
                  </c15:layout>
                  <c15:dlblFieldTable>
                    <c15:dlblFTEntry>
                      <c15:txfldGUID>{95752077-2176-4096-8C69-0900EE825F27}</c15:txfldGUID>
                      <c15:f>Sheet1!$AX$19</c15:f>
                      <c15:dlblFieldTableCache>
                        <c:ptCount val="1"/>
                        <c:pt idx="0">
                          <c:v>Implementation of Circuit-Breaker measures</c:v>
                        </c:pt>
                      </c15:dlblFieldTableCache>
                    </c15:dlblFTEntry>
                  </c15:dlblFieldTable>
                  <c15:showDataLabelsRange val="0"/>
                </c:ext>
                <c:ext xmlns:c16="http://schemas.microsoft.com/office/drawing/2014/chart" uri="{C3380CC4-5D6E-409C-BE32-E72D297353CC}">
                  <c16:uniqueId val="{0000001D-5A79-4E2D-9A4E-88979E4FDD75}"/>
                </c:ext>
              </c:extLst>
            </c:dLbl>
            <c:dLbl>
              <c:idx val="3"/>
              <c:delete val="1"/>
              <c:extLst>
                <c:ext xmlns:c15="http://schemas.microsoft.com/office/drawing/2012/chart" uri="{CE6537A1-D6FC-4f65-9D91-7224C49458BB}"/>
                <c:ext xmlns:c16="http://schemas.microsoft.com/office/drawing/2014/chart" uri="{C3380CC4-5D6E-409C-BE32-E72D297353CC}">
                  <c16:uniqueId val="{0000001E-5A79-4E2D-9A4E-88979E4FDD75}"/>
                </c:ext>
              </c:extLst>
            </c:dLbl>
            <c:dLbl>
              <c:idx val="4"/>
              <c:layout>
                <c:manualLayout>
                  <c:x val="-0.11459103419364246"/>
                  <c:y val="-0.1421425503630229"/>
                </c:manualLayout>
              </c:layout>
              <c:tx>
                <c:rich>
                  <a:bodyPr/>
                  <a:lstStyle/>
                  <a:p>
                    <a:fld id="{F2CD776C-87A1-478B-8A93-3FCC178CCAD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7339393773694953"/>
                      <c:h val="0.13003517742100421"/>
                    </c:manualLayout>
                  </c15:layout>
                  <c15:dlblFieldTable>
                    <c15:dlblFTEntry>
                      <c15:txfldGUID>{F2CD776C-87A1-478B-8A93-3FCC178CCAD5}</c15:txfldGUID>
                      <c15:f>Sheet1!$AX$21</c15:f>
                      <c15:dlblFieldTableCache>
                        <c:ptCount val="1"/>
                        <c:pt idx="0">
                          <c:v>Circuit-Breaker measures in place and some further businesses required to close</c:v>
                        </c:pt>
                      </c15:dlblFieldTableCache>
                    </c15:dlblFTEntry>
                  </c15:dlblFieldTable>
                  <c15:showDataLabelsRange val="0"/>
                </c:ext>
                <c:ext xmlns:c16="http://schemas.microsoft.com/office/drawing/2014/chart" uri="{C3380CC4-5D6E-409C-BE32-E72D297353CC}">
                  <c16:uniqueId val="{0000001F-5A79-4E2D-9A4E-88979E4FDD75}"/>
                </c:ext>
              </c:extLst>
            </c:dLbl>
            <c:dLbl>
              <c:idx val="5"/>
              <c:delete val="1"/>
              <c:extLst>
                <c:ext xmlns:c15="http://schemas.microsoft.com/office/drawing/2012/chart" uri="{CE6537A1-D6FC-4f65-9D91-7224C49458BB}"/>
                <c:ext xmlns:c16="http://schemas.microsoft.com/office/drawing/2014/chart" uri="{C3380CC4-5D6E-409C-BE32-E72D297353CC}">
                  <c16:uniqueId val="{00000020-5A79-4E2D-9A4E-88979E4FDD75}"/>
                </c:ext>
              </c:extLst>
            </c:dLbl>
            <c:dLbl>
              <c:idx val="6"/>
              <c:layout>
                <c:manualLayout>
                  <c:x val="1.0730169145523476E-2"/>
                  <c:y val="8.8150015338991722E-2"/>
                </c:manualLayout>
              </c:layout>
              <c:tx>
                <c:rich>
                  <a:bodyPr/>
                  <a:lstStyle/>
                  <a:p>
                    <a:fld id="{926D27A5-1E83-4220-B08B-F991C601F49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7797034485272675"/>
                      <c:h val="0.11445076183658859"/>
                    </c:manualLayout>
                  </c15:layout>
                  <c15:dlblFieldTable>
                    <c15:dlblFTEntry>
                      <c15:txfldGUID>{926D27A5-1E83-4220-B08B-F991C601F495}</c15:txfldGUID>
                      <c15:f>Sheet1!$AX$23</c15:f>
                      <c15:dlblFieldTableCache>
                        <c:ptCount val="1"/>
                        <c:pt idx="0">
                          <c:v>Circuit-Breaker measures in place but some shops and businesses allowed to reopen.</c:v>
                        </c:pt>
                      </c15:dlblFieldTableCache>
                    </c15:dlblFTEntry>
                  </c15:dlblFieldTable>
                  <c15:showDataLabelsRange val="0"/>
                </c:ext>
                <c:ext xmlns:c16="http://schemas.microsoft.com/office/drawing/2014/chart" uri="{C3380CC4-5D6E-409C-BE32-E72D297353CC}">
                  <c16:uniqueId val="{00000021-5A79-4E2D-9A4E-88979E4FDD75}"/>
                </c:ext>
              </c:extLst>
            </c:dLbl>
            <c:dLbl>
              <c:idx val="7"/>
              <c:delete val="1"/>
              <c:extLst>
                <c:ext xmlns:c15="http://schemas.microsoft.com/office/drawing/2012/chart" uri="{CE6537A1-D6FC-4f65-9D91-7224C49458BB}"/>
                <c:ext xmlns:c16="http://schemas.microsoft.com/office/drawing/2014/chart" uri="{C3380CC4-5D6E-409C-BE32-E72D297353CC}">
                  <c16:uniqueId val="{00000022-5A79-4E2D-9A4E-88979E4FDD75}"/>
                </c:ext>
              </c:extLst>
            </c:dLbl>
            <c:dLbl>
              <c:idx val="8"/>
              <c:delete val="1"/>
              <c:extLst>
                <c:ext xmlns:c15="http://schemas.microsoft.com/office/drawing/2012/chart" uri="{CE6537A1-D6FC-4f65-9D91-7224C49458BB}"/>
                <c:ext xmlns:c16="http://schemas.microsoft.com/office/drawing/2014/chart" uri="{C3380CC4-5D6E-409C-BE32-E72D297353CC}">
                  <c16:uniqueId val="{00000023-5A79-4E2D-9A4E-88979E4FDD75}"/>
                </c:ext>
              </c:extLst>
            </c:dLbl>
            <c:dLbl>
              <c:idx val="9"/>
              <c:delete val="1"/>
              <c:extLst>
                <c:ext xmlns:c15="http://schemas.microsoft.com/office/drawing/2012/chart" uri="{CE6537A1-D6FC-4f65-9D91-7224C49458BB}"/>
                <c:ext xmlns:c16="http://schemas.microsoft.com/office/drawing/2014/chart" uri="{C3380CC4-5D6E-409C-BE32-E72D297353CC}">
                  <c16:uniqueId val="{00000024-5A79-4E2D-9A4E-88979E4FDD75}"/>
                </c:ext>
              </c:extLst>
            </c:dLbl>
            <c:dLbl>
              <c:idx val="10"/>
              <c:layout>
                <c:manualLayout>
                  <c:x val="-0.10859189224386839"/>
                  <c:y val="-0.13253012048192778"/>
                </c:manualLayout>
              </c:layout>
              <c:tx>
                <c:rich>
                  <a:bodyPr/>
                  <a:lstStyle/>
                  <a:p>
                    <a:fld id="{3FC24BC2-DB77-4352-AAD4-C1C55A116B7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{3FC24BC2-DB77-4352-AAD4-C1C55A116B78}</c15:txfldGUID>
                      <c15:f>Sheet1!$AX$27</c15:f>
                      <c15:dlblFieldTableCache>
                        <c:ptCount val="1"/>
                        <c:pt idx="0">
                          <c:v>Phase 1: Safe Re-opening</c:v>
                        </c:pt>
                      </c15:dlblFieldTableCache>
                    </c15:dlblFTEntry>
                  </c15:dlblFieldTable>
                  <c15:showDataLabelsRange val="0"/>
                </c:ext>
                <c:ext xmlns:c16="http://schemas.microsoft.com/office/drawing/2014/chart" uri="{C3380CC4-5D6E-409C-BE32-E72D297353CC}">
                  <c16:uniqueId val="{00000025-5A79-4E2D-9A4E-88979E4FDD75}"/>
                </c:ext>
              </c:extLst>
            </c:dLbl>
            <c:dLbl>
              <c:idx val="11"/>
              <c:delete val="1"/>
              <c:extLst>
                <c:ext xmlns:c15="http://schemas.microsoft.com/office/drawing/2012/chart" uri="{CE6537A1-D6FC-4f65-9D91-7224C49458BB}"/>
                <c:ext xmlns:c16="http://schemas.microsoft.com/office/drawing/2014/chart" uri="{C3380CC4-5D6E-409C-BE32-E72D297353CC}">
                  <c16:uniqueId val="{00000026-5A79-4E2D-9A4E-88979E4FDD75}"/>
                </c:ext>
              </c:extLst>
            </c:dLbl>
            <c:dLbl>
              <c:idx val="12"/>
              <c:layout>
                <c:manualLayout>
                  <c:x val="-4.9245497958588555E-2"/>
                  <c:y val="0.11968810716842213"/>
                </c:manualLayout>
              </c:layout>
              <c:tx>
                <c:rich>
                  <a:bodyPr/>
                  <a:lstStyle/>
                  <a:p>
                    <a:fld id="{000217B4-AAAB-4E87-BD56-E38660E8301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{000217B4-AAAB-4E87-BD56-E38660E8301E}</c15:txfldGUID>
                      <c15:f>Sheet1!$AX$29</c15:f>
                      <c15:dlblFieldTableCache>
                        <c:ptCount val="1"/>
                        <c:pt idx="0">
                          <c:v>Phase 2: Safe Transition</c:v>
                        </c:pt>
                      </c15:dlblFieldTableCache>
                    </c15:dlblFTEntry>
                  </c15:dlblFieldTable>
                  <c15:showDataLabelsRange val="0"/>
                </c:ext>
                <c:ext xmlns:c16="http://schemas.microsoft.com/office/drawing/2014/chart" uri="{C3380CC4-5D6E-409C-BE32-E72D297353CC}">
                  <c16:uniqueId val="{00000027-5A79-4E2D-9A4E-88979E4FDD75}"/>
                </c:ext>
              </c:extLst>
            </c:dLbl>
            <c:dLbl>
              <c:idx val="13"/>
              <c:delete val="1"/>
              <c:extLst>
                <c:ext xmlns:c15="http://schemas.microsoft.com/office/drawing/2012/chart" uri="{CE6537A1-D6FC-4f65-9D91-7224C49458BB}"/>
                <c:ext xmlns:c16="http://schemas.microsoft.com/office/drawing/2014/chart" uri="{C3380CC4-5D6E-409C-BE32-E72D297353CC}">
                  <c16:uniqueId val="{00000028-5A79-4E2D-9A4E-88979E4FDD75}"/>
                </c:ext>
              </c:extLst>
            </c:dLbl>
            <c:dLbl>
              <c:idx val="14"/>
              <c:layout>
                <c:manualLayout>
                  <c:x val="-0.11937773403324581"/>
                  <c:y val="-0.1394901319153288"/>
                </c:manualLayout>
              </c:layout>
              <c:tx>
                <c:rich>
                  <a:bodyPr/>
                  <a:lstStyle/>
                  <a:p>
                    <a:fld id="{A58F8240-62BB-4773-86BC-76815CF8FED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{A58F8240-62BB-4773-86BC-76815CF8FED1}</c15:txfldGUID>
                      <c15:f>Sheet1!$AX$31</c15:f>
                      <c15:dlblFieldTableCache>
                        <c:ptCount val="1"/>
                        <c:pt idx="0">
                          <c:v>Phase 2, schools reopen for all</c:v>
                        </c:pt>
                      </c15:dlblFieldTableCache>
                    </c15:dlblFTEntry>
                  </c15:dlblFieldTable>
                  <c15:showDataLabelsRange val="0"/>
                </c:ext>
                <c:ext xmlns:c16="http://schemas.microsoft.com/office/drawing/2014/chart" uri="{C3380CC4-5D6E-409C-BE32-E72D297353CC}">
                  <c16:uniqueId val="{00000029-5A79-4E2D-9A4E-88979E4FDD75}"/>
                </c:ext>
              </c:extLst>
            </c:dLbl>
            <c:dLbl>
              <c:idx val="15"/>
              <c:delete val="1"/>
              <c:extLst>
                <c:ext xmlns:c15="http://schemas.microsoft.com/office/drawing/2012/chart" uri="{CE6537A1-D6FC-4f65-9D91-7224C49458BB}"/>
                <c:ext xmlns:c16="http://schemas.microsoft.com/office/drawing/2014/chart" uri="{C3380CC4-5D6E-409C-BE32-E72D297353CC}">
                  <c16:uniqueId val="{00000003-5A79-4E2D-9A4E-88979E4FDD75}"/>
                </c:ext>
              </c:extLst>
            </c:dLbl>
            <c:dLbl>
              <c:idx val="16"/>
              <c:delete val="1"/>
              <c:extLst>
                <c:ext xmlns:c15="http://schemas.microsoft.com/office/drawing/2012/chart" uri="{CE6537A1-D6FC-4f65-9D91-7224C49458BB}"/>
                <c:ext xmlns:c16="http://schemas.microsoft.com/office/drawing/2014/chart" uri="{C3380CC4-5D6E-409C-BE32-E72D297353CC}">
                  <c16:uniqueId val="{00000005-5A79-4E2D-9A4E-88979E4FDD75}"/>
                </c:ext>
              </c:extLst>
            </c:dLbl>
            <c:dLbl>
              <c:idx val="17"/>
              <c:delete val="1"/>
              <c:extLst>
                <c:ext xmlns:c15="http://schemas.microsoft.com/office/drawing/2012/chart" uri="{CE6537A1-D6FC-4f65-9D91-7224C49458BB}"/>
                <c:ext xmlns:c16="http://schemas.microsoft.com/office/drawing/2014/chart" uri="{C3380CC4-5D6E-409C-BE32-E72D297353CC}">
                  <c16:uniqueId val="{00000007-5A79-4E2D-9A4E-88979E4FDD75}"/>
                </c:ext>
              </c:extLst>
            </c:dLbl>
            <c:dLbl>
              <c:idx val="18"/>
              <c:delete val="1"/>
              <c:extLst>
                <c:ext xmlns:c15="http://schemas.microsoft.com/office/drawing/2012/chart" uri="{CE6537A1-D6FC-4f65-9D91-7224C49458BB}"/>
                <c:ext xmlns:c16="http://schemas.microsoft.com/office/drawing/2014/chart" uri="{C3380CC4-5D6E-409C-BE32-E72D297353CC}">
                  <c16:uniqueId val="{00000009-5A79-4E2D-9A4E-88979E4FDD75}"/>
                </c:ext>
              </c:extLst>
            </c:dLbl>
            <c:dLbl>
              <c:idx val="19"/>
              <c:layout>
                <c:manualLayout>
                  <c:x val="-1.6078120443277923E-2"/>
                  <c:y val="-0.18431946006749156"/>
                </c:manualLayout>
              </c:layout>
              <c:tx>
                <c:rich>
                  <a:bodyPr/>
                  <a:lstStyle/>
                  <a:p>
                    <a:fld id="{642CE7EB-F811-4C13-8689-B0DAADF203C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{642CE7EB-F811-4C13-8689-B0DAADF203C1}</c15:txfldGUID>
                      <c15:f>Sheet1!$AX$36</c15:f>
                      <c15:dlblFieldTableCache>
                        <c:ptCount val="1"/>
                        <c:pt idx="0">
                          <c:v>Phase 2: Ridership stable, except for a slight dip in W30 due to school holidays</c:v>
                        </c:pt>
                      </c15:dlblFieldTableCache>
                    </c15:dlblFTEntry>
                  </c15:dlblFieldTable>
                  <c15:showDataLabelsRange val="0"/>
                </c:ext>
                <c:ext xmlns:c16="http://schemas.microsoft.com/office/drawing/2014/chart" uri="{C3380CC4-5D6E-409C-BE32-E72D297353CC}">
                  <c16:uniqueId val="{0000000B-5A79-4E2D-9A4E-88979E4FDD75}"/>
                </c:ext>
              </c:extLst>
            </c:dLbl>
            <c:dLbl>
              <c:idx val="20"/>
              <c:delete val="1"/>
              <c:extLst>
                <c:ext xmlns:c15="http://schemas.microsoft.com/office/drawing/2012/chart" uri="{CE6537A1-D6FC-4f65-9D91-7224C49458BB}"/>
                <c:ext xmlns:c16="http://schemas.microsoft.com/office/drawing/2014/chart" uri="{C3380CC4-5D6E-409C-BE32-E72D297353CC}">
                  <c16:uniqueId val="{0000000D-5A79-4E2D-9A4E-88979E4FDD75}"/>
                </c:ext>
              </c:extLst>
            </c:dLbl>
            <c:dLbl>
              <c:idx val="21"/>
              <c:delete val="1"/>
              <c:extLst>
                <c:ext xmlns:c15="http://schemas.microsoft.com/office/drawing/2012/chart" uri="{CE6537A1-D6FC-4f65-9D91-7224C49458BB}"/>
                <c:ext xmlns:c16="http://schemas.microsoft.com/office/drawing/2014/chart" uri="{C3380CC4-5D6E-409C-BE32-E72D297353CC}">
                  <c16:uniqueId val="{0000000F-5A79-4E2D-9A4E-88979E4FDD75}"/>
                </c:ext>
              </c:extLst>
            </c:dLbl>
            <c:dLbl>
              <c:idx val="22"/>
              <c:delete val="1"/>
              <c:extLst>
                <c:ext xmlns:c15="http://schemas.microsoft.com/office/drawing/2012/chart" uri="{CE6537A1-D6FC-4f65-9D91-7224C49458BB}"/>
                <c:ext xmlns:c16="http://schemas.microsoft.com/office/drawing/2014/chart" uri="{C3380CC4-5D6E-409C-BE32-E72D297353CC}">
                  <c16:uniqueId val="{00000011-5A79-4E2D-9A4E-88979E4FDD75}"/>
                </c:ext>
              </c:extLst>
            </c:dLbl>
            <c:dLbl>
              <c:idx val="23"/>
              <c:delete val="1"/>
              <c:extLst>
                <c:ext xmlns:c15="http://schemas.microsoft.com/office/drawing/2012/chart" uri="{CE6537A1-D6FC-4f65-9D91-7224C49458BB}"/>
                <c:ext xmlns:c16="http://schemas.microsoft.com/office/drawing/2014/chart" uri="{C3380CC4-5D6E-409C-BE32-E72D297353CC}">
                  <c16:uniqueId val="{00000013-5A79-4E2D-9A4E-88979E4FDD75}"/>
                </c:ext>
              </c:extLst>
            </c:dLbl>
            <c:dLbl>
              <c:idx val="24"/>
              <c:delete val="1"/>
              <c:extLst>
                <c:ext xmlns:c15="http://schemas.microsoft.com/office/drawing/2012/chart" uri="{CE6537A1-D6FC-4f65-9D91-7224C49458BB}"/>
                <c:ext xmlns:c16="http://schemas.microsoft.com/office/drawing/2014/chart" uri="{C3380CC4-5D6E-409C-BE32-E72D297353CC}">
                  <c16:uniqueId val="{00000015-5A79-4E2D-9A4E-88979E4FDD75}"/>
                </c:ext>
              </c:extLst>
            </c:dLbl>
            <c:dLbl>
              <c:idx val="25"/>
              <c:delete val="1"/>
              <c:extLst>
                <c:ext xmlns:c15="http://schemas.microsoft.com/office/drawing/2012/chart" uri="{CE6537A1-D6FC-4f65-9D91-7224C49458BB}"/>
                <c:ext xmlns:c16="http://schemas.microsoft.com/office/drawing/2014/chart" uri="{C3380CC4-5D6E-409C-BE32-E72D297353CC}">
                  <c16:uniqueId val="{00000017-5A79-4E2D-9A4E-88979E4FDD75}"/>
                </c:ext>
              </c:extLst>
            </c:dLbl>
            <c:dLbl>
              <c:idx val="26"/>
              <c:delete val="1"/>
              <c:extLst>
                <c:ext xmlns:c15="http://schemas.microsoft.com/office/drawing/2012/chart" uri="{CE6537A1-D6FC-4f65-9D91-7224C49458BB}"/>
                <c:ext xmlns:c16="http://schemas.microsoft.com/office/drawing/2014/chart" uri="{C3380CC4-5D6E-409C-BE32-E72D297353CC}">
                  <c16:uniqueId val="{00000019-5A79-4E2D-9A4E-88979E4FDD75}"/>
                </c:ext>
              </c:extLst>
            </c:dLbl>
            <c:dLbl>
              <c:idx val="27"/>
              <c:layout>
                <c:manualLayout>
                  <c:x val="-7.0938229075532308E-2"/>
                  <c:y val="0.17603885877901626"/>
                </c:manualLayout>
              </c:layout>
              <c:tx>
                <c:rich>
                  <a:bodyPr/>
                  <a:lstStyle/>
                  <a:p>
                    <a:fld id="{E2B572AE-6B1D-47B2-B807-4751B2697E7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{E2B572AE-6B1D-47B2-B807-4751B2697E77}</c15:txfldGUID>
                      <c15:f>Sheet1!$AX$44</c15:f>
                      <c15:dlblFieldTableCache>
                        <c:ptCount val="1"/>
                        <c:pt idx="0">
                          <c:v>Relaxation of Safe Management Measures at workplace: Employees who can work from home may come into the office for a maximum of 50% of the time.</c:v>
                        </c:pt>
                      </c15:dlblFieldTableCache>
                    </c15:dlblFTEntry>
                  </c15:dlblFieldTable>
                  <c15:showDataLabelsRange val="0"/>
                </c:ext>
                <c:ext xmlns:c16="http://schemas.microsoft.com/office/drawing/2014/chart" uri="{C3380CC4-5D6E-409C-BE32-E72D297353CC}">
                  <c16:uniqueId val="{0000001B-5A79-4E2D-9A4E-88979E4FDD75}"/>
                </c:ext>
              </c:extLst>
            </c:dLbl>
            <c:dLbl>
              <c:idx val="28"/>
              <c:delete val="1"/>
              <c:extLst>
                <c:ext xmlns:c15="http://schemas.microsoft.com/office/drawing/2012/chart" uri="{CE6537A1-D6FC-4f65-9D91-7224C49458BB}"/>
                <c:ext xmlns:c16="http://schemas.microsoft.com/office/drawing/2014/chart" uri="{C3380CC4-5D6E-409C-BE32-E72D297353CC}">
                  <c16:uniqueId val="{0000002A-5A79-4E2D-9A4E-88979E4FDD75}"/>
                </c:ext>
              </c:extLst>
            </c:dLbl>
            <c:dLbl>
              <c:idx val="29"/>
              <c:delete val="1"/>
              <c:extLst>
                <c:ext xmlns:c15="http://schemas.microsoft.com/office/drawing/2012/chart" uri="{CE6537A1-D6FC-4f65-9D91-7224C49458BB}"/>
                <c:ext xmlns:c16="http://schemas.microsoft.com/office/drawing/2014/chart" uri="{C3380CC4-5D6E-409C-BE32-E72D297353CC}">
                  <c16:uniqueId val="{0000002B-5A79-4E2D-9A4E-88979E4FDD75}"/>
                </c:ext>
              </c:extLst>
            </c:dLbl>
            <c:dLbl>
              <c:idx val="30"/>
              <c:delete val="1"/>
              <c:extLst>
                <c:ext xmlns:c15="http://schemas.microsoft.com/office/drawing/2012/chart" uri="{CE6537A1-D6FC-4f65-9D91-7224C49458BB}"/>
                <c:ext xmlns:c16="http://schemas.microsoft.com/office/drawing/2014/chart" uri="{C3380CC4-5D6E-409C-BE32-E72D297353CC}">
                  <c16:uniqueId val="{0000002C-5A79-4E2D-9A4E-88979E4FDD75}"/>
                </c:ext>
              </c:extLst>
            </c:dLbl>
            <c:dLbl>
              <c:idx val="31"/>
              <c:delete val="1"/>
              <c:extLst>
                <c:ext xmlns:c15="http://schemas.microsoft.com/office/drawing/2012/chart" uri="{CE6537A1-D6FC-4f65-9D91-7224C49458BB}"/>
                <c:ext xmlns:c16="http://schemas.microsoft.com/office/drawing/2014/chart" uri="{C3380CC4-5D6E-409C-BE32-E72D297353CC}">
                  <c16:uniqueId val="{0000002D-5A79-4E2D-9A4E-88979E4FDD75}"/>
                </c:ext>
              </c:extLst>
            </c:dLbl>
            <c:dLbl>
              <c:idx val="32"/>
              <c:delete val="1"/>
              <c:extLst>
                <c:ext xmlns:c15="http://schemas.microsoft.com/office/drawing/2012/chart" uri="{CE6537A1-D6FC-4f65-9D91-7224C49458BB}"/>
                <c:ext xmlns:c16="http://schemas.microsoft.com/office/drawing/2014/chart" uri="{C3380CC4-5D6E-409C-BE32-E72D297353CC}">
                  <c16:uniqueId val="{0000002E-5A79-4E2D-9A4E-88979E4FDD75}"/>
                </c:ext>
              </c:extLst>
            </c:dLbl>
            <c:dLbl>
              <c:idx val="33"/>
              <c:delete val="1"/>
              <c:extLst>
                <c:ext xmlns:c15="http://schemas.microsoft.com/office/drawing/2012/chart" uri="{CE6537A1-D6FC-4f65-9D91-7224C49458BB}"/>
                <c:ext xmlns:c16="http://schemas.microsoft.com/office/drawing/2014/chart" uri="{C3380CC4-5D6E-409C-BE32-E72D297353CC}">
                  <c16:uniqueId val="{0000002F-5A79-4E2D-9A4E-88979E4FDD75}"/>
                </c:ext>
              </c:extLst>
            </c:dLbl>
            <c:dLbl>
              <c:idx val="34"/>
              <c:layout>
                <c:manualLayout>
                  <c:x val="-7.497566108639768E-2"/>
                  <c:y val="-0.14479907458895147"/>
                </c:manualLayout>
              </c:layout>
              <c:tx>
                <c:rich>
                  <a:bodyPr/>
                  <a:lstStyle/>
                  <a:p>
                    <a:fld id="{68D74298-6A3F-493E-9AAC-D8D2D020C7C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{68D74298-6A3F-493E-9AAC-D8D2D020C7CA}</c15:txfldGUID>
                      <c15:f>Sheet1!$AX$51</c15:f>
                      <c15:dlblFieldTableCache>
                        <c:ptCount val="1"/>
                        <c:pt idx="0">
                          <c:v>W47-53: End of year school holidays</c:v>
                        </c:pt>
                      </c15:dlblFieldTableCache>
                    </c15:dlblFTEntry>
                  </c15:dlblFieldTable>
                  <c15:showDataLabelsRange val="0"/>
                </c:ext>
                <c:ext xmlns:c16="http://schemas.microsoft.com/office/drawing/2014/chart" uri="{C3380CC4-5D6E-409C-BE32-E72D297353CC}">
                  <c16:uniqueId val="{00000030-5A79-4E2D-9A4E-88979E4FDD75}"/>
                </c:ext>
              </c:extLst>
            </c:dLbl>
            <c:dLbl>
              <c:idx val="35"/>
              <c:delete val="1"/>
              <c:extLst>
                <c:ext xmlns:c15="http://schemas.microsoft.com/office/drawing/2012/chart" uri="{CE6537A1-D6FC-4f65-9D91-7224C49458BB}"/>
                <c:ext xmlns:c16="http://schemas.microsoft.com/office/drawing/2014/chart" uri="{C3380CC4-5D6E-409C-BE32-E72D297353CC}">
                  <c16:uniqueId val="{00000031-5A79-4E2D-9A4E-88979E4FDD7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numRef>
              <c:f>Sheet1!$AV$17:$AV$52</c:f>
              <c:numCache>
                <c:formatCode>General</c:formatCode>
                <c:ptCount val="36"/>
                <c:pt idx="0">
                  <c:v>3</c:v>
                </c:pt>
                <c:pt idx="1">
                  <c:v>14</c:v>
                </c:pt>
                <c:pt idx="2">
                  <c:v>15</c:v>
                </c:pt>
                <c:pt idx="3">
                  <c:v>16</c:v>
                </c:pt>
                <c:pt idx="4">
                  <c:v>17</c:v>
                </c:pt>
                <c:pt idx="5">
                  <c:v>18</c:v>
                </c:pt>
                <c:pt idx="6">
                  <c:v>19</c:v>
                </c:pt>
                <c:pt idx="7">
                  <c:v>20</c:v>
                </c:pt>
                <c:pt idx="8">
                  <c:v>21</c:v>
                </c:pt>
                <c:pt idx="9">
                  <c:v>22</c:v>
                </c:pt>
                <c:pt idx="10">
                  <c:v>23</c:v>
                </c:pt>
                <c:pt idx="11">
                  <c:v>24</c:v>
                </c:pt>
                <c:pt idx="12">
                  <c:v>25</c:v>
                </c:pt>
                <c:pt idx="13">
                  <c:v>26</c:v>
                </c:pt>
                <c:pt idx="14">
                  <c:v>27</c:v>
                </c:pt>
                <c:pt idx="15">
                  <c:v>28</c:v>
                </c:pt>
                <c:pt idx="16">
                  <c:v>29</c:v>
                </c:pt>
                <c:pt idx="17">
                  <c:v>30</c:v>
                </c:pt>
                <c:pt idx="18">
                  <c:v>31</c:v>
                </c:pt>
                <c:pt idx="19">
                  <c:v>32</c:v>
                </c:pt>
                <c:pt idx="20">
                  <c:v>33</c:v>
                </c:pt>
                <c:pt idx="21">
                  <c:v>34</c:v>
                </c:pt>
                <c:pt idx="22">
                  <c:v>35</c:v>
                </c:pt>
                <c:pt idx="23">
                  <c:v>36</c:v>
                </c:pt>
                <c:pt idx="24">
                  <c:v>37</c:v>
                </c:pt>
                <c:pt idx="25">
                  <c:v>38</c:v>
                </c:pt>
                <c:pt idx="26">
                  <c:v>39</c:v>
                </c:pt>
                <c:pt idx="27">
                  <c:v>40</c:v>
                </c:pt>
                <c:pt idx="28">
                  <c:v>41</c:v>
                </c:pt>
                <c:pt idx="29">
                  <c:v>42</c:v>
                </c:pt>
                <c:pt idx="30">
                  <c:v>43</c:v>
                </c:pt>
                <c:pt idx="31">
                  <c:v>44</c:v>
                </c:pt>
                <c:pt idx="32">
                  <c:v>45</c:v>
                </c:pt>
                <c:pt idx="33">
                  <c:v>46</c:v>
                </c:pt>
                <c:pt idx="34">
                  <c:v>47</c:v>
                </c:pt>
                <c:pt idx="35">
                  <c:v>48</c:v>
                </c:pt>
              </c:numCache>
            </c:numRef>
          </c:cat>
          <c:val>
            <c:numRef>
              <c:f>Sheet1!$AW$17:$AW$52</c:f>
              <c:numCache>
                <c:formatCode>0%</c:formatCode>
                <c:ptCount val="36"/>
                <c:pt idx="0">
                  <c:v>1</c:v>
                </c:pt>
                <c:pt idx="1">
                  <c:v>0.72</c:v>
                </c:pt>
                <c:pt idx="2">
                  <c:v>0.28000000000000003</c:v>
                </c:pt>
                <c:pt idx="3">
                  <c:v>0.25333333333333335</c:v>
                </c:pt>
                <c:pt idx="4">
                  <c:v>0.22666666666666668</c:v>
                </c:pt>
                <c:pt idx="5">
                  <c:v>0.2</c:v>
                </c:pt>
                <c:pt idx="6">
                  <c:v>0.2</c:v>
                </c:pt>
                <c:pt idx="7">
                  <c:v>0.2</c:v>
                </c:pt>
                <c:pt idx="8">
                  <c:v>0.2</c:v>
                </c:pt>
                <c:pt idx="9">
                  <c:v>0.21</c:v>
                </c:pt>
                <c:pt idx="10">
                  <c:v>0.36</c:v>
                </c:pt>
                <c:pt idx="11">
                  <c:v>0.38500000000000001</c:v>
                </c:pt>
                <c:pt idx="12">
                  <c:v>0.41</c:v>
                </c:pt>
                <c:pt idx="13">
                  <c:v>0.45499999999999996</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0.55000000000000004</c:v>
                </c:pt>
                <c:pt idx="28">
                  <c:v>0.55000000000000004</c:v>
                </c:pt>
                <c:pt idx="29">
                  <c:v>0.6</c:v>
                </c:pt>
                <c:pt idx="30">
                  <c:v>0.6</c:v>
                </c:pt>
                <c:pt idx="31">
                  <c:v>0.6</c:v>
                </c:pt>
                <c:pt idx="32">
                  <c:v>0.6</c:v>
                </c:pt>
                <c:pt idx="33">
                  <c:v>0.6</c:v>
                </c:pt>
                <c:pt idx="34">
                  <c:v>0.6</c:v>
                </c:pt>
                <c:pt idx="35">
                  <c:v>0.6</c:v>
                </c:pt>
              </c:numCache>
            </c:numRef>
          </c:val>
          <c:smooth val="0"/>
          <c:extLst>
            <c:ext xmlns:c16="http://schemas.microsoft.com/office/drawing/2014/chart" uri="{C3380CC4-5D6E-409C-BE32-E72D297353CC}">
              <c16:uniqueId val="{00000032-5A79-4E2D-9A4E-88979E4FDD75}"/>
            </c:ext>
          </c:extLst>
        </c:ser>
        <c:dLbls>
          <c:showLegendKey val="0"/>
          <c:showVal val="0"/>
          <c:showCatName val="0"/>
          <c:showSerName val="0"/>
          <c:showPercent val="0"/>
          <c:showBubbleSize val="0"/>
        </c:dLbls>
        <c:marker val="1"/>
        <c:smooth val="0"/>
        <c:axId val="-1272611952"/>
        <c:axId val="-1272604880"/>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val>
            <c:numRef>
              <c:f>'overall epidemiological'!$Y$17:$Y$52</c:f>
              <c:numCache>
                <c:formatCode>General</c:formatCode>
                <c:ptCount val="36"/>
                <c:pt idx="10">
                  <c:v>51.72649572649572</c:v>
                </c:pt>
                <c:pt idx="11">
                  <c:v>46.051282051282051</c:v>
                </c:pt>
                <c:pt idx="12">
                  <c:v>25.487179487179489</c:v>
                </c:pt>
                <c:pt idx="13">
                  <c:v>23.316239316239315</c:v>
                </c:pt>
                <c:pt idx="14">
                  <c:v>20.598290598290596</c:v>
                </c:pt>
                <c:pt idx="15">
                  <c:v>22.17094017094017</c:v>
                </c:pt>
                <c:pt idx="16">
                  <c:v>33.350427350427353</c:v>
                </c:pt>
                <c:pt idx="17">
                  <c:v>42</c:v>
                </c:pt>
                <c:pt idx="18">
                  <c:v>41.982905982905983</c:v>
                </c:pt>
                <c:pt idx="19">
                  <c:v>38.92307692307692</c:v>
                </c:pt>
                <c:pt idx="20">
                  <c:v>10.991452991452991</c:v>
                </c:pt>
                <c:pt idx="21">
                  <c:v>10.341880341880341</c:v>
                </c:pt>
                <c:pt idx="22">
                  <c:v>7.1282051282051277</c:v>
                </c:pt>
                <c:pt idx="23">
                  <c:v>4.9743589743589745</c:v>
                </c:pt>
                <c:pt idx="24">
                  <c:v>6.5641025641025639</c:v>
                </c:pt>
                <c:pt idx="25">
                  <c:v>2.9059829059829059</c:v>
                </c:pt>
                <c:pt idx="26">
                  <c:v>2.1367521367521367</c:v>
                </c:pt>
                <c:pt idx="27">
                  <c:v>1.9487179487179489</c:v>
                </c:pt>
                <c:pt idx="28">
                  <c:v>1.0940170940170941</c:v>
                </c:pt>
                <c:pt idx="29">
                  <c:v>0.59829059829059827</c:v>
                </c:pt>
                <c:pt idx="30">
                  <c:v>1.0085470085470085</c:v>
                </c:pt>
                <c:pt idx="31">
                  <c:v>0.83760683760683763</c:v>
                </c:pt>
                <c:pt idx="32">
                  <c:v>0.63247863247863256</c:v>
                </c:pt>
                <c:pt idx="33">
                  <c:v>1.0769230769230769</c:v>
                </c:pt>
                <c:pt idx="34">
                  <c:v>0.70085470085470092</c:v>
                </c:pt>
                <c:pt idx="35">
                  <c:v>0.90598290598290598</c:v>
                </c:pt>
              </c:numCache>
            </c:numRef>
          </c:val>
          <c:smooth val="0"/>
          <c:extLst>
            <c:ext xmlns:c16="http://schemas.microsoft.com/office/drawing/2014/chart" uri="{C3380CC4-5D6E-409C-BE32-E72D297353CC}">
              <c16:uniqueId val="{00000033-5A79-4E2D-9A4E-88979E4FDD75}"/>
            </c:ext>
          </c:extLst>
        </c:ser>
        <c:dLbls>
          <c:showLegendKey val="0"/>
          <c:showVal val="0"/>
          <c:showCatName val="0"/>
          <c:showSerName val="0"/>
          <c:showPercent val="0"/>
          <c:showBubbleSize val="0"/>
        </c:dLbls>
        <c:marker val="1"/>
        <c:smooth val="0"/>
        <c:axId val="979187928"/>
        <c:axId val="979187600"/>
      </c:lineChart>
      <c:catAx>
        <c:axId val="-127261195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4880"/>
        <c:crosses val="autoZero"/>
        <c:auto val="1"/>
        <c:lblAlgn val="ctr"/>
        <c:lblOffset val="100"/>
        <c:noMultiLvlLbl val="0"/>
      </c:catAx>
      <c:valAx>
        <c:axId val="-1272604880"/>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1952"/>
        <c:crosses val="autoZero"/>
        <c:crossBetween val="midCat"/>
      </c:valAx>
      <c:valAx>
        <c:axId val="97918760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979187928"/>
        <c:crosses val="max"/>
        <c:crossBetween val="between"/>
      </c:valAx>
      <c:catAx>
        <c:axId val="979187928"/>
        <c:scaling>
          <c:orientation val="minMax"/>
        </c:scaling>
        <c:delete val="1"/>
        <c:axPos val="b"/>
        <c:majorTickMark val="out"/>
        <c:minorTickMark val="none"/>
        <c:tickLblPos val="nextTo"/>
        <c:crossAx val="979187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Barcelona, Spain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2"/>
          <c:order val="0"/>
          <c:tx>
            <c:strRef>
              <c:f>Sheet1!$BZ$4</c:f>
              <c:strCache>
                <c:ptCount val="1"/>
                <c:pt idx="0">
                  <c:v>All TMB services</c:v>
                </c:pt>
              </c:strCache>
            </c:strRef>
          </c:tx>
          <c:spPr>
            <a:ln w="38100" cap="rnd">
              <a:solidFill>
                <a:srgbClr val="831240"/>
              </a:solidFill>
              <a:round/>
            </a:ln>
            <a:effectLst/>
          </c:spPr>
          <c:marker>
            <c:symbol val="circle"/>
            <c:size val="10"/>
            <c:spPr>
              <a:solidFill>
                <a:srgbClr val="831240"/>
              </a:solidFill>
              <a:ln w="9525">
                <a:noFill/>
              </a:ln>
              <a:effectLst/>
            </c:spPr>
          </c:marker>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Sheet1!$BZ$14:$BZ$59</c:f>
              <c:numCache>
                <c:formatCode>0.0%</c:formatCode>
                <c:ptCount val="46"/>
                <c:pt idx="0">
                  <c:v>0.98299642098473383</c:v>
                </c:pt>
                <c:pt idx="1">
                  <c:v>0.71550700704911097</c:v>
                </c:pt>
                <c:pt idx="2">
                  <c:v>0.1199008126583225</c:v>
                </c:pt>
                <c:pt idx="3">
                  <c:v>8.651681540975005E-2</c:v>
                </c:pt>
                <c:pt idx="4">
                  <c:v>6.6973525182560639E-2</c:v>
                </c:pt>
                <c:pt idx="5">
                  <c:v>8.1271947185113047E-2</c:v>
                </c:pt>
                <c:pt idx="6">
                  <c:v>8.0725523105668204E-2</c:v>
                </c:pt>
                <c:pt idx="7">
                  <c:v>8.9424334839464131E-2</c:v>
                </c:pt>
                <c:pt idx="8">
                  <c:v>0.10222064482702978</c:v>
                </c:pt>
                <c:pt idx="9">
                  <c:v>0.13499798332461876</c:v>
                </c:pt>
                <c:pt idx="10">
                  <c:v>0.16100691530239561</c:v>
                </c:pt>
                <c:pt idx="11">
                  <c:v>0.19037551281571086</c:v>
                </c:pt>
                <c:pt idx="12">
                  <c:v>0.25044251375349574</c:v>
                </c:pt>
                <c:pt idx="13">
                  <c:v>0.29211898817026549</c:v>
                </c:pt>
                <c:pt idx="14">
                  <c:v>0.35553036449166042</c:v>
                </c:pt>
                <c:pt idx="15">
                  <c:v>0.40661594603358175</c:v>
                </c:pt>
                <c:pt idx="16">
                  <c:v>0.45734534684521333</c:v>
                </c:pt>
                <c:pt idx="17">
                  <c:v>0.52574651300283415</c:v>
                </c:pt>
                <c:pt idx="18">
                  <c:v>0.54935004635077667</c:v>
                </c:pt>
                <c:pt idx="19">
                  <c:v>0.52513571138805004</c:v>
                </c:pt>
                <c:pt idx="20">
                  <c:v>0.49740585094137774</c:v>
                </c:pt>
                <c:pt idx="21">
                  <c:v>0.54449999999999998</c:v>
                </c:pt>
                <c:pt idx="22">
                  <c:v>0.55399999999999994</c:v>
                </c:pt>
                <c:pt idx="23">
                  <c:v>0.54449999999999998</c:v>
                </c:pt>
                <c:pt idx="24">
                  <c:v>0.5353</c:v>
                </c:pt>
                <c:pt idx="25">
                  <c:v>0.54139999999999999</c:v>
                </c:pt>
                <c:pt idx="26">
                  <c:v>0.54020000000000001</c:v>
                </c:pt>
                <c:pt idx="27">
                  <c:v>0.52579999999999993</c:v>
                </c:pt>
                <c:pt idx="28">
                  <c:v>0.56559999999999999</c:v>
                </c:pt>
                <c:pt idx="29">
                  <c:v>0.55720000000000003</c:v>
                </c:pt>
                <c:pt idx="30">
                  <c:v>0.58779999999999999</c:v>
                </c:pt>
                <c:pt idx="31">
                  <c:v>0.59499999999999997</c:v>
                </c:pt>
                <c:pt idx="32">
                  <c:v>0.54430000000000001</c:v>
                </c:pt>
                <c:pt idx="33">
                  <c:v>0.52939999999999998</c:v>
                </c:pt>
                <c:pt idx="34">
                  <c:v>0.49070000000000003</c:v>
                </c:pt>
                <c:pt idx="35">
                  <c:v>0.47810000000000002</c:v>
                </c:pt>
                <c:pt idx="36">
                  <c:v>0.49990000000000001</c:v>
                </c:pt>
                <c:pt idx="37">
                  <c:v>0.504</c:v>
                </c:pt>
                <c:pt idx="38">
                  <c:v>0.53</c:v>
                </c:pt>
                <c:pt idx="39">
                  <c:v>0.57999999999999996</c:v>
                </c:pt>
                <c:pt idx="40">
                  <c:v>0.57999999999999996</c:v>
                </c:pt>
                <c:pt idx="41">
                  <c:v>0.59</c:v>
                </c:pt>
                <c:pt idx="42">
                  <c:v>0.56000000000000005</c:v>
                </c:pt>
                <c:pt idx="43">
                  <c:v>0.51857142857142857</c:v>
                </c:pt>
                <c:pt idx="44">
                  <c:v>0.45</c:v>
                </c:pt>
                <c:pt idx="45">
                  <c:v>0.53</c:v>
                </c:pt>
              </c:numCache>
            </c:numRef>
          </c:val>
          <c:smooth val="0"/>
          <c:extLst>
            <c:ext xmlns:c16="http://schemas.microsoft.com/office/drawing/2014/chart" uri="{C3380CC4-5D6E-409C-BE32-E72D297353CC}">
              <c16:uniqueId val="{00000000-EF3C-4D90-98EE-8C7F52322924}"/>
            </c:ext>
          </c:extLst>
        </c:ser>
        <c:ser>
          <c:idx val="0"/>
          <c:order val="1"/>
          <c:tx>
            <c:strRef>
              <c:f>Sheet1!$BY$4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1"/>
              <c:layout>
                <c:manualLayout>
                  <c:x val="-7.4899752114319148E-3"/>
                  <c:y val="-0.20302157684834851"/>
                </c:manualLayout>
              </c:layout>
              <c:tx>
                <c:rich>
                  <a:bodyPr/>
                  <a:lstStyle/>
                  <a:p>
                    <a:fld id="{A7809291-AF1D-4532-B9DE-237ADB340EF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{A7809291-AF1D-4532-B9DE-237ADB340EFE}</c15:txfldGUID>
                      <c15:f>Sheet1!$CA$15</c15:f>
                      <c15:dlblFieldTableCache>
                        <c:ptCount val="1"/>
                        <c:pt idx="0">
                          <c:v>Suspension of activities, lockdown implemented</c:v>
                        </c:pt>
                      </c15:dlblFieldTableCache>
                    </c15:dlblFTEntry>
                  </c15:dlblFieldTable>
                  <c15:showDataLabelsRange val="0"/>
                </c:ext>
                <c:ext xmlns:c16="http://schemas.microsoft.com/office/drawing/2014/chart" uri="{C3380CC4-5D6E-409C-BE32-E72D297353CC}">
                  <c16:uniqueId val="{00000001-EF3C-4D90-98EE-8C7F52322924}"/>
                </c:ext>
              </c:extLst>
            </c:dLbl>
            <c:dLbl>
              <c:idx val="9"/>
              <c:layout>
                <c:manualLayout>
                  <c:x val="-0.13750000000000001"/>
                  <c:y val="-0.10365558850598221"/>
                </c:manualLayout>
              </c:layout>
              <c:tx>
                <c:rich>
                  <a:bodyPr/>
                  <a:lstStyle/>
                  <a:p>
                    <a:fld id="{2A8DD2E2-CEBD-4BAA-BEB3-C558102D398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{2A8DD2E2-CEBD-4BAA-BEB3-C558102D398D}</c15:txfldGUID>
                      <c15:f>Sheet1!$CA$23</c15:f>
                      <c15:dlblFieldTableCache>
                        <c:ptCount val="1"/>
                        <c:pt idx="0">
                          <c:v>Masks mandatory in public tranport</c:v>
                        </c:pt>
                      </c15:dlblFieldTableCache>
                    </c15:dlblFTEntry>
                  </c15:dlblFieldTable>
                  <c15:showDataLabelsRange val="0"/>
                </c:ext>
                <c:ext xmlns:c16="http://schemas.microsoft.com/office/drawing/2014/chart" uri="{C3380CC4-5D6E-409C-BE32-E72D297353CC}">
                  <c16:uniqueId val="{00000002-EF3C-4D90-98EE-8C7F52322924}"/>
                </c:ext>
              </c:extLst>
            </c:dLbl>
            <c:dLbl>
              <c:idx val="12"/>
              <c:layout>
                <c:manualLayout>
                  <c:x val="-0.22500000000000001"/>
                  <c:y val="-0.2638888888888889"/>
                </c:manualLayout>
              </c:layout>
              <c:tx>
                <c:rich>
                  <a:bodyPr/>
                  <a:lstStyle/>
                  <a:p>
                    <a:fld id="{0F27D3D1-16ED-4DF8-90A7-81B1A600A0A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{0F27D3D1-16ED-4DF8-90A7-81B1A600A0AF}</c15:txfldGUID>
                      <c15:f>Sheet1!$CA$26</c15:f>
                      <c15:dlblFieldTableCache>
                        <c:ptCount val="1"/>
                        <c:pt idx="0">
                          <c:v>Phase 1 de-confinement</c:v>
                        </c:pt>
                      </c15:dlblFieldTableCache>
                    </c15:dlblFTEntry>
                  </c15:dlblFieldTable>
                  <c15:showDataLabelsRange val="0"/>
                </c:ext>
                <c:ext xmlns:c16="http://schemas.microsoft.com/office/drawing/2014/chart" uri="{C3380CC4-5D6E-409C-BE32-E72D297353CC}">
                  <c16:uniqueId val="{00000003-EF3C-4D90-98EE-8C7F52322924}"/>
                </c:ext>
              </c:extLst>
            </c:dLbl>
            <c:dLbl>
              <c:idx val="14"/>
              <c:layout>
                <c:manualLayout>
                  <c:x val="-4.2406793745376425E-2"/>
                  <c:y val="0.12643954246460798"/>
                </c:manualLayout>
              </c:layout>
              <c:tx>
                <c:rich>
                  <a:bodyPr/>
                  <a:lstStyle/>
                  <a:p>
                    <a:fld id="{55C74C45-71A9-4739-9066-22440BADCE0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{55C74C45-71A9-4739-9066-22440BADCE06}</c15:txfldGUID>
                      <c15:f>Sheet1!$CA$28</c15:f>
                      <c15:dlblFieldTableCache>
                        <c:ptCount val="1"/>
                        <c:pt idx="0">
                          <c:v>Phase 2 de-confinement</c:v>
                        </c:pt>
                      </c15:dlblFieldTableCache>
                    </c15:dlblFTEntry>
                  </c15:dlblFieldTable>
                  <c15:showDataLabelsRange val="0"/>
                </c:ext>
                <c:ext xmlns:c16="http://schemas.microsoft.com/office/drawing/2014/chart" uri="{C3380CC4-5D6E-409C-BE32-E72D297353CC}">
                  <c16:uniqueId val="{00000004-EF3C-4D90-98EE-8C7F52322924}"/>
                </c:ext>
              </c:extLst>
            </c:dLbl>
            <c:dLbl>
              <c:idx val="15"/>
              <c:layout>
                <c:manualLayout>
                  <c:x val="-0.15683174738292857"/>
                  <c:y val="-8.7433820772403456E-2"/>
                </c:manualLayout>
              </c:layout>
              <c:tx>
                <c:rich>
                  <a:bodyPr/>
                  <a:lstStyle/>
                  <a:p>
                    <a:fld id="{46F36E98-49D5-449E-AB06-1A35DC022F6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{46F36E98-49D5-449E-AB06-1A35DC022F63}</c15:txfldGUID>
                      <c15:f>Sheet1!$CA$29</c15:f>
                      <c15:dlblFieldTableCache>
                        <c:ptCount val="1"/>
                        <c:pt idx="0">
                          <c:v>Phase 3 de-confinement</c:v>
                        </c:pt>
                      </c15:dlblFieldTableCache>
                    </c15:dlblFTEntry>
                  </c15:dlblFieldTable>
                  <c15:showDataLabelsRange val="0"/>
                </c:ext>
                <c:ext xmlns:c16="http://schemas.microsoft.com/office/drawing/2014/chart" uri="{C3380CC4-5D6E-409C-BE32-E72D297353CC}">
                  <c16:uniqueId val="{00000005-EF3C-4D90-98EE-8C7F52322924}"/>
                </c:ext>
              </c:extLst>
            </c:dLbl>
            <c:dLbl>
              <c:idx val="16"/>
              <c:layout>
                <c:manualLayout>
                  <c:x val="-0.17348033318751824"/>
                  <c:y val="-0.25685141630023522"/>
                </c:manualLayout>
              </c:layout>
              <c:tx>
                <c:rich>
                  <a:bodyPr/>
                  <a:lstStyle/>
                  <a:p>
                    <a:fld id="{1669949A-A38F-4E70-B59A-453E9B82872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6815051764362787"/>
                      <c:h val="4.554207996727682E-2"/>
                    </c:manualLayout>
                  </c15:layout>
                  <c15:dlblFieldTable>
                    <c15:dlblFTEntry>
                      <c15:txfldGUID>{1669949A-A38F-4E70-B59A-453E9B828721}</c15:txfldGUID>
                      <c15:f>Sheet1!$CA$30</c15:f>
                      <c15:dlblFieldTableCache>
                        <c:ptCount val="1"/>
                        <c:pt idx="0">
                          <c:v>State of emergency ended</c:v>
                        </c:pt>
                      </c15:dlblFieldTableCache>
                    </c15:dlblFTEntry>
                  </c15:dlblFieldTable>
                  <c15:showDataLabelsRange val="0"/>
                </c:ext>
                <c:ext xmlns:c16="http://schemas.microsoft.com/office/drawing/2014/chart" uri="{C3380CC4-5D6E-409C-BE32-E72D297353CC}">
                  <c16:uniqueId val="{00000006-EF3C-4D90-98EE-8C7F52322924}"/>
                </c:ext>
              </c:extLst>
            </c:dLbl>
            <c:dLbl>
              <c:idx val="18"/>
              <c:layout>
                <c:manualLayout>
                  <c:x val="-2.3166023166023262E-2"/>
                  <c:y val="0.19513448055874344"/>
                </c:manualLayout>
              </c:layout>
              <c:tx>
                <c:rich>
                  <a:bodyPr/>
                  <a:lstStyle/>
                  <a:p>
                    <a:fld id="{58CB36AA-9C2E-4CC2-BB11-27DB521BDAC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{58CB36AA-9C2E-4CC2-BB11-27DB521BDAC1}</c15:txfldGUID>
                      <c15:f>Sheet1!$CA$32</c15:f>
                      <c15:dlblFieldTableCache>
                        <c:ptCount val="1"/>
                        <c:pt idx="0">
                          <c:v>Local lockdown in Catalonia</c:v>
                        </c:pt>
                      </c15:dlblFieldTableCache>
                    </c15:dlblFTEntry>
                  </c15:dlblFieldTable>
                  <c15:showDataLabelsRange val="0"/>
                </c:ext>
                <c:ext xmlns:c16="http://schemas.microsoft.com/office/drawing/2014/chart" uri="{C3380CC4-5D6E-409C-BE32-E72D297353CC}">
                  <c16:uniqueId val="{00000007-EF3C-4D90-98EE-8C7F52322924}"/>
                </c:ext>
              </c:extLst>
            </c:dLbl>
            <c:dLbl>
              <c:idx val="20"/>
              <c:layout>
                <c:manualLayout>
                  <c:x val="-2.1084336238163436E-2"/>
                  <c:y val="-0.16077373944526732"/>
                </c:manualLayout>
              </c:layout>
              <c:tx>
                <c:rich>
                  <a:bodyPr/>
                  <a:lstStyle/>
                  <a:p>
                    <a:fld id="{979BF09D-FF92-41C1-9300-D80CB9F192E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{979BF09D-FF92-41C1-9300-D80CB9F192E5}</c15:txfldGUID>
                      <c15:f>Sheet1!$CA$34</c15:f>
                      <c15:dlblFieldTableCache>
                        <c:ptCount val="1"/>
                        <c:pt idx="0">
                          <c:v>Additional measures in taken in metropolitan area</c:v>
                        </c:pt>
                      </c15:dlblFieldTableCache>
                    </c15:dlblFTEntry>
                  </c15:dlblFieldTable>
                  <c15:showDataLabelsRange val="0"/>
                </c:ext>
                <c:ext xmlns:c16="http://schemas.microsoft.com/office/drawing/2014/chart" uri="{C3380CC4-5D6E-409C-BE32-E72D297353CC}">
                  <c16:uniqueId val="{00000008-EF3C-4D90-98EE-8C7F52322924}"/>
                </c:ext>
              </c:extLst>
            </c:dLbl>
            <c:dLbl>
              <c:idx val="31"/>
              <c:layout>
                <c:manualLayout>
                  <c:x val="-3.5140560396938914E-2"/>
                  <c:y val="-8.0386869722633647E-2"/>
                </c:manualLayout>
              </c:layout>
              <c:tx>
                <c:rich>
                  <a:bodyPr/>
                  <a:lstStyle/>
                  <a:p>
                    <a:fld id="{40CEE1D2-771D-47BC-8AD9-4CC86C8D942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{40CEE1D2-771D-47BC-8AD9-4CC86C8D942F}</c15:txfldGUID>
                      <c15:f>Sheet1!$CA$45</c15:f>
                      <c15:dlblFieldTableCache>
                        <c:ptCount val="1"/>
                        <c:pt idx="0">
                          <c:v>State of emergency, night curfew nationally</c:v>
                        </c:pt>
                      </c15:dlblFieldTableCache>
                    </c15:dlblFTEntry>
                  </c15:dlblFieldTable>
                  <c15:showDataLabelsRange val="0"/>
                </c:ext>
                <c:ext xmlns:c16="http://schemas.microsoft.com/office/drawing/2014/chart" uri="{C3380CC4-5D6E-409C-BE32-E72D297353CC}">
                  <c16:uniqueId val="{00000009-EF3C-4D90-98EE-8C7F5232292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Sheet1!$BY$14:$BY$45</c:f>
              <c:numCache>
                <c:formatCode>0.0%</c:formatCode>
                <c:ptCount val="32"/>
                <c:pt idx="0">
                  <c:v>0.98199999999999998</c:v>
                </c:pt>
                <c:pt idx="1">
                  <c:v>0.70199999999999996</c:v>
                </c:pt>
                <c:pt idx="2">
                  <c:v>0.13</c:v>
                </c:pt>
                <c:pt idx="3">
                  <c:v>9.4E-2</c:v>
                </c:pt>
                <c:pt idx="4">
                  <c:v>7.3999999999999996E-2</c:v>
                </c:pt>
                <c:pt idx="5">
                  <c:v>8.7999999999999995E-2</c:v>
                </c:pt>
                <c:pt idx="6">
                  <c:v>8.7999999999999995E-2</c:v>
                </c:pt>
                <c:pt idx="7">
                  <c:v>9.6000000000000002E-2</c:v>
                </c:pt>
                <c:pt idx="8">
                  <c:v>0.11</c:v>
                </c:pt>
                <c:pt idx="9">
                  <c:v>0.14399999999999999</c:v>
                </c:pt>
                <c:pt idx="10">
                  <c:v>0.16900000000000001</c:v>
                </c:pt>
                <c:pt idx="11">
                  <c:v>0.2</c:v>
                </c:pt>
                <c:pt idx="12">
                  <c:v>0.25800000000000001</c:v>
                </c:pt>
                <c:pt idx="13">
                  <c:v>0.30399999999999999</c:v>
                </c:pt>
                <c:pt idx="14">
                  <c:v>0.35899999999999999</c:v>
                </c:pt>
                <c:pt idx="15">
                  <c:v>0.41099999999999998</c:v>
                </c:pt>
                <c:pt idx="16">
                  <c:v>0.46100000000000002</c:v>
                </c:pt>
                <c:pt idx="17">
                  <c:v>0.53700000000000003</c:v>
                </c:pt>
                <c:pt idx="18">
                  <c:v>0.55700000000000005</c:v>
                </c:pt>
                <c:pt idx="19">
                  <c:v>0.53100000000000003</c:v>
                </c:pt>
                <c:pt idx="20">
                  <c:v>0.503</c:v>
                </c:pt>
                <c:pt idx="21">
                  <c:v>0.55800000000000005</c:v>
                </c:pt>
                <c:pt idx="22">
                  <c:v>0.56100000000000005</c:v>
                </c:pt>
                <c:pt idx="23">
                  <c:v>0.54600000000000004</c:v>
                </c:pt>
                <c:pt idx="24">
                  <c:v>0.54</c:v>
                </c:pt>
                <c:pt idx="25">
                  <c:v>0.55000000000000004</c:v>
                </c:pt>
                <c:pt idx="26">
                  <c:v>0.53200000000000003</c:v>
                </c:pt>
                <c:pt idx="27">
                  <c:v>0.51100000000000001</c:v>
                </c:pt>
                <c:pt idx="28">
                  <c:v>0.54200000000000004</c:v>
                </c:pt>
                <c:pt idx="29">
                  <c:v>0.53400000000000003</c:v>
                </c:pt>
                <c:pt idx="30">
                  <c:v>0.56999999999999995</c:v>
                </c:pt>
                <c:pt idx="31">
                  <c:v>0.57799999999999996</c:v>
                </c:pt>
              </c:numCache>
            </c:numRef>
          </c:val>
          <c:smooth val="0"/>
          <c:extLst>
            <c:ext xmlns:c16="http://schemas.microsoft.com/office/drawing/2014/chart" uri="{C3380CC4-5D6E-409C-BE32-E72D297353CC}">
              <c16:uniqueId val="{0000000A-EF3C-4D90-98EE-8C7F52322924}"/>
            </c:ext>
          </c:extLst>
        </c:ser>
        <c:dLbls>
          <c:showLegendKey val="0"/>
          <c:showVal val="0"/>
          <c:showCatName val="0"/>
          <c:showSerName val="0"/>
          <c:showPercent val="0"/>
          <c:showBubbleSize val="0"/>
        </c:dLbls>
        <c:marker val="1"/>
        <c:smooth val="0"/>
        <c:axId val="-1272604336"/>
        <c:axId val="-1272603792"/>
      </c:lineChart>
      <c:lineChart>
        <c:grouping val="standard"/>
        <c:varyColors val="0"/>
        <c:ser>
          <c:idx val="1"/>
          <c:order val="2"/>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5.9860017497812772E-2"/>
                  <c:y val="-0.25428019224869619"/>
                </c:manualLayout>
              </c:layout>
              <c:tx>
                <c:rich>
                  <a:bodyPr/>
                  <a:lstStyle/>
                  <a:p>
                    <a:fld id="{16410C25-ED70-48FC-BE51-A3BF523E33E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{16410C25-ED70-48FC-BE51-A3BF523E33EF}</c15:txfldGUID>
                      <c15:f>Sheet1!$CA$59</c15:f>
                      <c15:dlblFieldTableCache>
                        <c:ptCount val="1"/>
                        <c:pt idx="0">
                          <c:v>19 Jan: 156.6K vaccine doses administered in Catalunya</c:v>
                        </c:pt>
                      </c15:dlblFieldTableCache>
                    </c15:dlblFTEntry>
                  </c15:dlblFieldTable>
                  <c15:showDataLabelsRange val="0"/>
                </c:ext>
                <c:ext xmlns:c16="http://schemas.microsoft.com/office/drawing/2014/chart" uri="{C3380CC4-5D6E-409C-BE32-E72D297353CC}">
                  <c16:uniqueId val="{0000000B-EF3C-4D90-98EE-8C7F5232292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epidemiological'!$R$14:$R$59</c:f>
              <c:numCache>
                <c:formatCode>General</c:formatCode>
                <c:ptCount val="46"/>
                <c:pt idx="9">
                  <c:v>5.9534602598972501</c:v>
                </c:pt>
                <c:pt idx="10">
                  <c:v>11.000302206104562</c:v>
                </c:pt>
                <c:pt idx="11">
                  <c:v>15.850710184345724</c:v>
                </c:pt>
                <c:pt idx="12">
                  <c:v>12.873980054397098</c:v>
                </c:pt>
                <c:pt idx="13">
                  <c:v>6.9960713206406773</c:v>
                </c:pt>
                <c:pt idx="14">
                  <c:v>6.7845270474463586</c:v>
                </c:pt>
                <c:pt idx="15">
                  <c:v>5.3943789664551227</c:v>
                </c:pt>
                <c:pt idx="16">
                  <c:v>6.6032033847083715</c:v>
                </c:pt>
                <c:pt idx="17">
                  <c:v>12.269567845270474</c:v>
                </c:pt>
                <c:pt idx="18">
                  <c:v>25.491084919915384</c:v>
                </c:pt>
                <c:pt idx="19">
                  <c:v>51.97944998488969</c:v>
                </c:pt>
                <c:pt idx="20">
                  <c:v>70.73133877304322</c:v>
                </c:pt>
                <c:pt idx="21">
                  <c:v>78.346932608038685</c:v>
                </c:pt>
                <c:pt idx="22">
                  <c:v>78.165608945300704</c:v>
                </c:pt>
                <c:pt idx="23">
                  <c:v>79.933514656996067</c:v>
                </c:pt>
                <c:pt idx="24">
                  <c:v>83.983076458144453</c:v>
                </c:pt>
                <c:pt idx="25">
                  <c:v>85.84164400120882</c:v>
                </c:pt>
                <c:pt idx="26">
                  <c:v>84.315503173164103</c:v>
                </c:pt>
                <c:pt idx="27">
                  <c:v>72.801450589301908</c:v>
                </c:pt>
                <c:pt idx="28">
                  <c:v>88.062858869749178</c:v>
                </c:pt>
                <c:pt idx="29">
                  <c:v>80.099728014505899</c:v>
                </c:pt>
                <c:pt idx="30">
                  <c:v>101.81323662737988</c:v>
                </c:pt>
                <c:pt idx="31">
                  <c:v>162.9646418857661</c:v>
                </c:pt>
                <c:pt idx="32">
                  <c:v>232.10939860985189</c:v>
                </c:pt>
                <c:pt idx="33">
                  <c:v>358.65820489573889</c:v>
                </c:pt>
                <c:pt idx="34">
                  <c:v>322.87700211544274</c:v>
                </c:pt>
                <c:pt idx="35">
                  <c:v>257.20761559383499</c:v>
                </c:pt>
                <c:pt idx="36">
                  <c:v>161.19673617407074</c:v>
                </c:pt>
                <c:pt idx="37">
                  <c:v>112.9646418857661</c:v>
                </c:pt>
                <c:pt idx="38">
                  <c:v>83.121789060139008</c:v>
                </c:pt>
                <c:pt idx="39">
                  <c:v>86.718041704442427</c:v>
                </c:pt>
                <c:pt idx="40">
                  <c:v>113.78059836808703</c:v>
                </c:pt>
                <c:pt idx="41">
                  <c:v>165.62405560592322</c:v>
                </c:pt>
                <c:pt idx="42">
                  <c:v>187.89664551223936</c:v>
                </c:pt>
                <c:pt idx="43">
                  <c:v>214.05258386219401</c:v>
                </c:pt>
                <c:pt idx="44">
                  <c:v>256.19522514354787</c:v>
                </c:pt>
                <c:pt idx="45">
                  <c:v>253.20338470837112</c:v>
                </c:pt>
              </c:numCache>
            </c:numRef>
          </c:val>
          <c:smooth val="0"/>
          <c:extLst>
            <c:ext xmlns:c16="http://schemas.microsoft.com/office/drawing/2014/chart" uri="{C3380CC4-5D6E-409C-BE32-E72D297353CC}">
              <c16:uniqueId val="{0000000C-EF3C-4D90-98EE-8C7F52322924}"/>
            </c:ext>
          </c:extLst>
        </c:ser>
        <c:dLbls>
          <c:showLegendKey val="0"/>
          <c:showVal val="0"/>
          <c:showCatName val="0"/>
          <c:showSerName val="0"/>
          <c:showPercent val="0"/>
          <c:showBubbleSize val="0"/>
        </c:dLbls>
        <c:marker val="1"/>
        <c:smooth val="0"/>
        <c:axId val="795961832"/>
        <c:axId val="795959536"/>
      </c:lineChart>
      <c:catAx>
        <c:axId val="-127260433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3792"/>
        <c:crosses val="autoZero"/>
        <c:auto val="1"/>
        <c:lblAlgn val="ctr"/>
        <c:lblOffset val="100"/>
        <c:noMultiLvlLbl val="0"/>
      </c:catAx>
      <c:valAx>
        <c:axId val="-1272603792"/>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4336"/>
        <c:crosses val="autoZero"/>
        <c:crossBetween val="midCat"/>
      </c:valAx>
      <c:valAx>
        <c:axId val="7959595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95961832"/>
        <c:crosses val="max"/>
        <c:crossBetween val="between"/>
      </c:valAx>
      <c:catAx>
        <c:axId val="795961832"/>
        <c:scaling>
          <c:orientation val="minMax"/>
        </c:scaling>
        <c:delete val="1"/>
        <c:axPos val="b"/>
        <c:majorTickMark val="out"/>
        <c:minorTickMark val="none"/>
        <c:tickLblPos val="nextTo"/>
        <c:crossAx val="795959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Metro de Bilbao, Bilbao, Spain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Sheet1!$AO$4</c:f>
              <c:strCache>
                <c:ptCount val="1"/>
                <c:pt idx="0">
                  <c:v>Comparison week #10</c:v>
                </c:pt>
              </c:strCache>
            </c:strRef>
          </c:tx>
          <c:spPr>
            <a:ln w="38100" cap="rnd">
              <a:solidFill>
                <a:srgbClr val="831240"/>
              </a:solidFill>
              <a:round/>
            </a:ln>
            <a:effectLst/>
          </c:spPr>
          <c:marker>
            <c:symbol val="circle"/>
            <c:size val="10"/>
            <c:spPr>
              <a:solidFill>
                <a:srgbClr val="831240"/>
              </a:solidFill>
              <a:ln w="9525">
                <a:noFill/>
              </a:ln>
              <a:effectLst/>
            </c:spPr>
          </c:marker>
          <c:dPt>
            <c:idx val="17"/>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1-DA04-4ADD-A8D4-5EAD4050B9FB}"/>
              </c:ext>
            </c:extLst>
          </c:dPt>
          <c:dPt>
            <c:idx val="18"/>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3-DA04-4ADD-A8D4-5EAD4050B9FB}"/>
              </c:ext>
            </c:extLst>
          </c:dPt>
          <c:dPt>
            <c:idx val="19"/>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5-DA04-4ADD-A8D4-5EAD4050B9FB}"/>
              </c:ext>
            </c:extLst>
          </c:dPt>
          <c:dPt>
            <c:idx val="20"/>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7-DA04-4ADD-A8D4-5EAD4050B9FB}"/>
              </c:ext>
            </c:extLst>
          </c:dPt>
          <c:dPt>
            <c:idx val="21"/>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9-DA04-4ADD-A8D4-5EAD4050B9FB}"/>
              </c:ext>
            </c:extLst>
          </c:dPt>
          <c:dPt>
            <c:idx val="22"/>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B-DA04-4ADD-A8D4-5EAD4050B9FB}"/>
              </c:ext>
            </c:extLst>
          </c:dPt>
          <c:dPt>
            <c:idx val="23"/>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D-DA04-4ADD-A8D4-5EAD4050B9FB}"/>
              </c:ext>
            </c:extLst>
          </c:dPt>
          <c:dPt>
            <c:idx val="24"/>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0F-DA04-4ADD-A8D4-5EAD4050B9FB}"/>
              </c:ext>
            </c:extLst>
          </c:dPt>
          <c:dPt>
            <c:idx val="25"/>
            <c:marker>
              <c:symbol val="circle"/>
              <c:size val="10"/>
              <c:spPr>
                <a:solidFill>
                  <a:srgbClr val="831240"/>
                </a:solid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1-DA04-4ADD-A8D4-5EAD4050B9FB}"/>
              </c:ext>
            </c:extLst>
          </c:dPt>
          <c:dLbls>
            <c:dLbl>
              <c:idx val="1"/>
              <c:tx>
                <c:rich>
                  <a:bodyPr/>
                  <a:lstStyle/>
                  <a:p>
                    <a:fld id="{BF1EEE37-3E72-4B90-B7EE-AC2129E0172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{BF1EEE37-3E72-4B90-B7EE-AC2129E01727}</c15:txfldGUID>
                      <c15:f>Sheet1!$AQ$15</c15:f>
                      <c15:dlblFieldTableCache>
                        <c:ptCount val="1"/>
                        <c:pt idx="0">
                          <c:v>Suspension of activities, lockdown implemented</c:v>
                        </c:pt>
                      </c15:dlblFieldTableCache>
                    </c15:dlblFTEntry>
                  </c15:dlblFieldTable>
                  <c15:showDataLabelsRange val="0"/>
                </c:ext>
                <c:ext xmlns:c16="http://schemas.microsoft.com/office/drawing/2014/chart" uri="{C3380CC4-5D6E-409C-BE32-E72D297353CC}">
                  <c16:uniqueId val="{00000012-DA04-4ADD-A8D4-5EAD4050B9FB}"/>
                </c:ext>
              </c:extLst>
            </c:dLbl>
            <c:dLbl>
              <c:idx val="9"/>
              <c:layout>
                <c:manualLayout>
                  <c:x val="-0.17968700787401584"/>
                  <c:y val="-0.15827341503796788"/>
                </c:manualLayout>
              </c:layout>
              <c:tx>
                <c:rich>
                  <a:bodyPr/>
                  <a:lstStyle/>
                  <a:p>
                    <a:fld id="{80E2FEB7-AA8E-4E46-B23F-31BF2E9D1054}" type="CELLREF">
                      <a:rPr lang="en-US"/>
                      <a:pPr/>
                      <a:t>[CELLREF]</a:t>
                    </a:fld>
                    <a:endParaRPr lang="en-BE"/>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{80E2FEB7-AA8E-4E46-B23F-31BF2E9D1054}</c15:txfldGUID>
                      <c15:f>Sheet1!$AQ$23</c15:f>
                      <c15:dlblFieldTableCache>
                        <c:ptCount val="1"/>
                        <c:pt idx="0">
                          <c:v>Masks mandatory, Phase 0 of de-confinement</c:v>
                        </c:pt>
                      </c15:dlblFieldTableCache>
                    </c15:dlblFTEntry>
                  </c15:dlblFieldTable>
                  <c15:showDataLabelsRange val="0"/>
                </c:ext>
                <c:ext xmlns:c16="http://schemas.microsoft.com/office/drawing/2014/chart" uri="{C3380CC4-5D6E-409C-BE32-E72D297353CC}">
                  <c16:uniqueId val="{00000013-DA04-4ADD-A8D4-5EAD4050B9FB}"/>
                </c:ext>
              </c:extLst>
            </c:dLbl>
            <c:dLbl>
              <c:idx val="10"/>
              <c:layout>
                <c:manualLayout>
                  <c:x val="3.3703103005361212E-3"/>
                  <c:y val="7.2133788156245202E-2"/>
                </c:manualLayout>
              </c:layout>
              <c:tx>
                <c:rich>
                  <a:bodyPr/>
                  <a:lstStyle/>
                  <a:p>
                    <a:fld id="{4FB0D2D7-CB82-4C44-9715-2C3323BB0A45}" type="CELLREF">
                      <a:rPr lang="en-US"/>
                      <a:pPr/>
                      <a:t>[CELLREF]</a:t>
                    </a:fld>
                    <a:endParaRPr lang="en-BE"/>
                  </a:p>
                </c:rich>
              </c:tx>
              <c:dLblPos val="r"/>
              <c:showLegendKey val="0"/>
              <c:showVal val="1"/>
              <c:showCatName val="0"/>
              <c:showSerName val="0"/>
              <c:showPercent val="0"/>
              <c:showBubbleSize val="0"/>
              <c:extLst>
                <c:ext xmlns:c15="http://schemas.microsoft.com/office/drawing/2012/chart" uri="{CE6537A1-D6FC-4f65-9D91-7224C49458BB}">
                  <c15:dlblFieldTable>
                    <c15:dlblFTEntry>
                      <c15:txfldGUID>{4FB0D2D7-CB82-4C44-9715-2C3323BB0A45}</c15:txfldGUID>
                      <c15:f>Sheet1!$AQ$24</c15:f>
                      <c15:dlblFieldTableCache>
                        <c:ptCount val="1"/>
                        <c:pt idx="0">
                          <c:v>Phase 1 of de-confinement</c:v>
                        </c:pt>
                      </c15:dlblFieldTableCache>
                    </c15:dlblFTEntry>
                  </c15:dlblFieldTable>
                  <c15:showDataLabelsRange val="0"/>
                </c:ext>
                <c:ext xmlns:c16="http://schemas.microsoft.com/office/drawing/2014/chart" uri="{C3380CC4-5D6E-409C-BE32-E72D297353CC}">
                  <c16:uniqueId val="{00000014-DA04-4ADD-A8D4-5EAD4050B9FB}"/>
                </c:ext>
              </c:extLst>
            </c:dLbl>
            <c:dLbl>
              <c:idx val="12"/>
              <c:layout>
                <c:manualLayout>
                  <c:x val="-0.15506609363868276"/>
                  <c:y val="-0.12764255260983795"/>
                </c:manualLayout>
              </c:layout>
              <c:tx>
                <c:rich>
                  <a:bodyPr/>
                  <a:lstStyle/>
                  <a:p>
                    <a:fld id="{870DE181-B123-400E-B53D-C498E546467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{870DE181-B123-400E-B53D-C498E546467D}</c15:txfldGUID>
                      <c15:f>Sheet1!$AQ$26</c15:f>
                      <c15:dlblFieldTableCache>
                        <c:ptCount val="1"/>
                        <c:pt idx="0">
                          <c:v>Phase 2 of de-confinement</c:v>
                        </c:pt>
                      </c15:dlblFieldTableCache>
                    </c15:dlblFTEntry>
                  </c15:dlblFieldTable>
                  <c15:showDataLabelsRange val="0"/>
                </c:ext>
                <c:ext xmlns:c16="http://schemas.microsoft.com/office/drawing/2014/chart" uri="{C3380CC4-5D6E-409C-BE32-E72D297353CC}">
                  <c16:uniqueId val="{00000015-DA04-4ADD-A8D4-5EAD4050B9FB}"/>
                </c:ext>
              </c:extLst>
            </c:dLbl>
            <c:dLbl>
              <c:idx val="14"/>
              <c:layout>
                <c:manualLayout>
                  <c:x val="-9.7859671425341702E-2"/>
                  <c:y val="-0.11864792655535433"/>
                </c:manualLayout>
              </c:layout>
              <c:tx>
                <c:rich>
                  <a:bodyPr/>
                  <a:lstStyle/>
                  <a:p>
                    <a:fld id="{82274DC0-9DBC-4DE9-A757-87E55BCBAF3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{82274DC0-9DBC-4DE9-A757-87E55BCBAF30}</c15:txfldGUID>
                      <c15:f>Sheet1!$AQ$28</c15:f>
                      <c15:dlblFieldTableCache>
                        <c:ptCount val="1"/>
                        <c:pt idx="0">
                          <c:v>Phase 3 of de-confinement</c:v>
                        </c:pt>
                      </c15:dlblFieldTableCache>
                    </c15:dlblFTEntry>
                  </c15:dlblFieldTable>
                  <c15:showDataLabelsRange val="0"/>
                </c:ext>
                <c:ext xmlns:c16="http://schemas.microsoft.com/office/drawing/2014/chart" uri="{C3380CC4-5D6E-409C-BE32-E72D297353CC}">
                  <c16:uniqueId val="{00000016-DA04-4ADD-A8D4-5EAD4050B9FB}"/>
                </c:ext>
              </c:extLst>
            </c:dLbl>
            <c:dLbl>
              <c:idx val="16"/>
              <c:layout>
                <c:manualLayout>
                  <c:x val="-0.12678645111169928"/>
                  <c:y val="0.15471799098491076"/>
                </c:manualLayout>
              </c:layout>
              <c:tx>
                <c:rich>
                  <a:bodyPr/>
                  <a:lstStyle/>
                  <a:p>
                    <a:fld id="{CE435522-681E-4E50-8745-6E499C412A0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{CE435522-681E-4E50-8745-6E499C412A04}</c15:txfldGUID>
                      <c15:f>Sheet1!$AQ$30</c15:f>
                      <c15:dlblFieldTableCache>
                        <c:ptCount val="1"/>
                        <c:pt idx="0">
                          <c:v>State of emergency ended</c:v>
                        </c:pt>
                      </c15:dlblFieldTableCache>
                    </c15:dlblFTEntry>
                  </c15:dlblFieldTable>
                  <c15:showDataLabelsRange val="0"/>
                </c:ext>
                <c:ext xmlns:c16="http://schemas.microsoft.com/office/drawing/2014/chart" uri="{C3380CC4-5D6E-409C-BE32-E72D297353CC}">
                  <c16:uniqueId val="{00000017-DA04-4ADD-A8D4-5EAD4050B9FB}"/>
                </c:ext>
              </c:extLst>
            </c:dLbl>
            <c:dLbl>
              <c:idx val="19"/>
              <c:layout>
                <c:manualLayout>
                  <c:x val="-1.1861263932548822E-2"/>
                  <c:y val="0.25231894414967437"/>
                </c:manualLayout>
              </c:layout>
              <c:tx>
                <c:rich>
                  <a:bodyPr/>
                  <a:lstStyle/>
                  <a:p>
                    <a:fld id="{F4D8C24E-85D8-4952-BF62-6DACF451234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{F4D8C24E-85D8-4952-BF62-6DACF451234E}</c15:txfldGUID>
                      <c15:f>Sheet1!$AQ$33</c15:f>
                      <c15:dlblFieldTableCache>
                        <c:ptCount val="1"/>
                        <c:pt idx="0">
                          <c:v>Mandatory mask use in public following new outbreaks</c:v>
                        </c:pt>
                      </c15:dlblFieldTableCache>
                    </c15:dlblFTEntry>
                  </c15:dlblFieldTable>
                  <c15:showDataLabelsRange val="0"/>
                </c:ext>
                <c:ext xmlns:c16="http://schemas.microsoft.com/office/drawing/2014/chart" uri="{C3380CC4-5D6E-409C-BE32-E72D297353CC}">
                  <c16:uniqueId val="{00000005-DA04-4ADD-A8D4-5EAD4050B9F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Sheet1!$C$14:$C$57</c:f>
              <c:strCache>
                <c:ptCount val="4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strCache>
            </c:strRef>
          </c:cat>
          <c:val>
            <c:numRef>
              <c:f>Sheet1!$AO$14:$AO$39</c:f>
              <c:numCache>
                <c:formatCode>0.0%</c:formatCode>
                <c:ptCount val="26"/>
                <c:pt idx="0">
                  <c:v>1</c:v>
                </c:pt>
                <c:pt idx="1">
                  <c:v>0.72566903943396666</c:v>
                </c:pt>
                <c:pt idx="2">
                  <c:v>0.13883181370086836</c:v>
                </c:pt>
                <c:pt idx="3">
                  <c:v>0.12943741346028595</c:v>
                </c:pt>
                <c:pt idx="4">
                  <c:v>0.1025193074357013</c:v>
                </c:pt>
                <c:pt idx="5">
                  <c:v>8.2202208233515039E-2</c:v>
                </c:pt>
                <c:pt idx="6">
                  <c:v>0.1067659515843971</c:v>
                </c:pt>
                <c:pt idx="7">
                  <c:v>0.12774025676061784</c:v>
                </c:pt>
                <c:pt idx="8">
                  <c:v>0.12737734612079618</c:v>
                </c:pt>
                <c:pt idx="9">
                  <c:v>0.17922103402193437</c:v>
                </c:pt>
                <c:pt idx="10">
                  <c:v>0.2425760115531021</c:v>
                </c:pt>
                <c:pt idx="11">
                  <c:v>0.30228633703087637</c:v>
                </c:pt>
                <c:pt idx="12">
                  <c:v>0.41203276595265653</c:v>
                </c:pt>
                <c:pt idx="13">
                  <c:v>0.45788119152622425</c:v>
                </c:pt>
                <c:pt idx="14">
                  <c:v>0.5084758664424518</c:v>
                </c:pt>
                <c:pt idx="15">
                  <c:v>0.56102071699778022</c:v>
                </c:pt>
                <c:pt idx="16">
                  <c:v>0.587714215107911</c:v>
                </c:pt>
                <c:pt idx="17">
                  <c:v>0.60686056565814683</c:v>
                </c:pt>
                <c:pt idx="18">
                  <c:v>0.59765807385043901</c:v>
                </c:pt>
                <c:pt idx="19">
                  <c:v>0.57831659852487827</c:v>
                </c:pt>
                <c:pt idx="20">
                  <c:v>0.53701447300496985</c:v>
                </c:pt>
                <c:pt idx="21">
                  <c:v>0.47544724581915687</c:v>
                </c:pt>
                <c:pt idx="22">
                  <c:v>0.45747164392087153</c:v>
                </c:pt>
                <c:pt idx="23">
                  <c:v>0.39464361049449659</c:v>
                </c:pt>
                <c:pt idx="24">
                  <c:v>0.38723851805949489</c:v>
                </c:pt>
                <c:pt idx="25">
                  <c:v>0.38063858335124662</c:v>
                </c:pt>
              </c:numCache>
            </c:numRef>
          </c:val>
          <c:smooth val="0"/>
          <c:extLst>
            <c:ext xmlns:c16="http://schemas.microsoft.com/office/drawing/2014/chart" uri="{C3380CC4-5D6E-409C-BE32-E72D297353CC}">
              <c16:uniqueId val="{00000018-DA04-4ADD-A8D4-5EAD4050B9FB}"/>
            </c:ext>
          </c:extLst>
        </c:ser>
        <c:ser>
          <c:idx val="1"/>
          <c:order val="1"/>
          <c:tx>
            <c:strRef>
              <c:f>Sheet1!$AP$4</c:f>
              <c:strCache>
                <c:ptCount val="1"/>
                <c:pt idx="0">
                  <c:v>Comparison 2019</c:v>
                </c:pt>
              </c:strCache>
            </c:strRef>
          </c:tx>
          <c:spPr>
            <a:ln w="38100" cap="rnd">
              <a:solidFill>
                <a:srgbClr val="831240"/>
              </a:solidFill>
              <a:round/>
            </a:ln>
            <a:effectLst/>
          </c:spPr>
          <c:marker>
            <c:symbol val="circle"/>
            <c:size val="10"/>
            <c:spPr>
              <a:solidFill>
                <a:srgbClr val="831240"/>
              </a:solidFill>
              <a:ln w="9525">
                <a:noFill/>
              </a:ln>
              <a:effectLst/>
            </c:spPr>
          </c:marker>
          <c:dPt>
            <c:idx val="40"/>
            <c:marker>
              <c:symbol val="circle"/>
              <c:size val="10"/>
              <c:spPr>
                <a:no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20-DA04-4ADD-A8D4-5EAD4050B9FB}"/>
              </c:ext>
            </c:extLst>
          </c:dPt>
          <c:dPt>
            <c:idx val="41"/>
            <c:marker>
              <c:symbol val="circle"/>
              <c:size val="10"/>
              <c:spPr>
                <a:no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1D-DA04-4ADD-A8D4-5EAD4050B9FB}"/>
              </c:ext>
            </c:extLst>
          </c:dPt>
          <c:dPt>
            <c:idx val="42"/>
            <c:marker>
              <c:symbol val="circle"/>
              <c:size val="10"/>
              <c:spPr>
                <a:no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21-DA04-4ADD-A8D4-5EAD4050B9FB}"/>
              </c:ext>
            </c:extLst>
          </c:dPt>
          <c:dPt>
            <c:idx val="43"/>
            <c:marker>
              <c:symbol val="circle"/>
              <c:size val="10"/>
              <c:spPr>
                <a:noFill/>
                <a:ln w="9525">
                  <a:noFill/>
                </a:ln>
                <a:effectLst/>
              </c:spPr>
            </c:marker>
            <c:bubble3D val="0"/>
            <c:spPr>
              <a:ln w="38100" cap="rnd">
                <a:solidFill>
                  <a:srgbClr val="831240"/>
                </a:solidFill>
                <a:prstDash val="sysDot"/>
                <a:round/>
              </a:ln>
              <a:effectLst/>
            </c:spPr>
            <c:extLst>
              <c:ext xmlns:c16="http://schemas.microsoft.com/office/drawing/2014/chart" uri="{C3380CC4-5D6E-409C-BE32-E72D297353CC}">
                <c16:uniqueId val="{00000022-DA04-4ADD-A8D4-5EAD4050B9FB}"/>
              </c:ext>
            </c:extLst>
          </c:dPt>
          <c:dLbls>
            <c:dLbl>
              <c:idx val="21"/>
              <c:layout>
                <c:manualLayout>
                  <c:x val="-0.18198082373398469"/>
                  <c:y val="-0.14569176041000456"/>
                </c:manualLayout>
              </c:layout>
              <c:tx>
                <c:rich>
                  <a:bodyPr/>
                  <a:lstStyle/>
                  <a:p>
                    <a:fld id="{A612F1FF-D899-442D-B948-009F1DC8FD8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{A612F1FF-D899-442D-B948-009F1DC8FD8E}</c15:txfldGUID>
                      <c15:f>Sheet1!$AQ$35</c15:f>
                      <c15:dlblFieldTableCache>
                        <c:ptCount val="1"/>
                        <c:pt idx="0">
                          <c:v>Holiday schedule</c:v>
                        </c:pt>
                      </c15:dlblFieldTableCache>
                    </c15:dlblFTEntry>
                  </c15:dlblFieldTable>
                  <c15:showDataLabelsRange val="0"/>
                </c:ext>
                <c:ext xmlns:c16="http://schemas.microsoft.com/office/drawing/2014/chart" uri="{C3380CC4-5D6E-409C-BE32-E72D297353CC}">
                  <c16:uniqueId val="{00000019-DA04-4ADD-A8D4-5EAD4050B9FB}"/>
                </c:ext>
              </c:extLst>
            </c:dLbl>
            <c:dLbl>
              <c:idx val="25"/>
              <c:layout>
                <c:manualLayout>
                  <c:x val="3.0092592592592591E-2"/>
                  <c:y val="8.5426935269454954E-2"/>
                </c:manualLayout>
              </c:layout>
              <c:tx>
                <c:rich>
                  <a:bodyPr/>
                  <a:lstStyle/>
                  <a:p>
                    <a:fld id="{31A925B0-56F5-4950-A014-88281EBD4EE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{31A925B0-56F5-4950-A014-88281EBD4EEA}</c15:txfldGUID>
                      <c15:f>Sheet1!$AQ$39</c15:f>
                      <c15:dlblFieldTableCache>
                        <c:ptCount val="1"/>
                        <c:pt idx="0">
                          <c:v>Holiday season ends</c:v>
                        </c:pt>
                      </c15:dlblFieldTableCache>
                    </c15:dlblFTEntry>
                  </c15:dlblFieldTable>
                  <c15:showDataLabelsRange val="0"/>
                </c:ext>
                <c:ext xmlns:c16="http://schemas.microsoft.com/office/drawing/2014/chart" uri="{C3380CC4-5D6E-409C-BE32-E72D297353CC}">
                  <c16:uniqueId val="{0000001A-DA04-4ADD-A8D4-5EAD4050B9FB}"/>
                </c:ext>
              </c:extLst>
            </c:dLbl>
            <c:dLbl>
              <c:idx val="31"/>
              <c:layout>
                <c:manualLayout>
                  <c:x val="-6.1944281287818231E-2"/>
                  <c:y val="0.1941310069407185"/>
                </c:manualLayout>
              </c:layout>
              <c:tx>
                <c:rich>
                  <a:bodyPr/>
                  <a:lstStyle/>
                  <a:p>
                    <a:fld id="{8D8318CA-3BD2-461E-B3EE-2D236C6BE0D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{8D8318CA-3BD2-461E-B3EE-2D236C6BE0D1}</c15:txfldGUID>
                      <c15:f>Sheet1!$AQ$45</c15:f>
                      <c15:dlblFieldTableCache>
                        <c:ptCount val="1"/>
                        <c:pt idx="0">
                          <c:v>State of emergency, night curfew nationally</c:v>
                        </c:pt>
                      </c15:dlblFieldTableCache>
                    </c15:dlblFTEntry>
                  </c15:dlblFieldTable>
                  <c15:showDataLabelsRange val="0"/>
                </c:ext>
                <c:ext xmlns:c16="http://schemas.microsoft.com/office/drawing/2014/chart" uri="{C3380CC4-5D6E-409C-BE32-E72D297353CC}">
                  <c16:uniqueId val="{0000001B-DA04-4ADD-A8D4-5EAD4050B9FB}"/>
                </c:ext>
              </c:extLst>
            </c:dLbl>
            <c:dLbl>
              <c:idx val="35"/>
              <c:layout>
                <c:manualLayout>
                  <c:x val="-8.4152130333351519E-2"/>
                  <c:y val="-0.23683982846767657"/>
                </c:manualLayout>
              </c:layout>
              <c:tx>
                <c:rich>
                  <a:bodyPr/>
                  <a:lstStyle/>
                  <a:p>
                    <a:fld id="{EA5FA55C-8B72-4FC4-99EA-4CE7A4F2300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{EA5FA55C-8B72-4FC4-99EA-4CE7A4F23009}</c15:txfldGUID>
                      <c15:f>Sheet1!$AQ$49</c15:f>
                      <c15:dlblFieldTableCache>
                        <c:ptCount val="1"/>
                        <c:pt idx="0">
                          <c:v>Travel only in municipality, curfew, restaurants closed. Last train service at 22:30</c:v>
                        </c:pt>
                      </c15:dlblFieldTableCache>
                    </c15:dlblFTEntry>
                  </c15:dlblFieldTable>
                  <c15:showDataLabelsRange val="0"/>
                </c:ext>
                <c:ext xmlns:c16="http://schemas.microsoft.com/office/drawing/2014/chart" uri="{C3380CC4-5D6E-409C-BE32-E72D297353CC}">
                  <c16:uniqueId val="{0000001C-DA04-4ADD-A8D4-5EAD4050B9FB}"/>
                </c:ext>
              </c:extLst>
            </c:dLbl>
            <c:dLbl>
              <c:idx val="41"/>
              <c:layout>
                <c:manualLayout>
                  <c:x val="-1.5823294706528212E-16"/>
                  <c:y val="8.9300263192730517E-2"/>
                </c:manualLayout>
              </c:layout>
              <c:tx>
                <c:rich>
                  <a:bodyPr/>
                  <a:lstStyle/>
                  <a:p>
                    <a:fld id="{A5EF8294-3E5E-404E-9392-853594409D5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{A5EF8294-3E5E-404E-9392-853594409D5D}</c15:txfldGUID>
                      <c15:f>Sheet1!$AQ$57</c15:f>
                      <c15:dlblFieldTableCache>
                        <c:ptCount val="1"/>
                        <c:pt idx="0">
                          <c:v>W49-53 monthly value for December</c:v>
                        </c:pt>
                      </c15:dlblFieldTableCache>
                    </c15:dlblFTEntry>
                  </c15:dlblFieldTable>
                  <c15:showDataLabelsRange val="0"/>
                </c:ext>
                <c:ext xmlns:c16="http://schemas.microsoft.com/office/drawing/2014/chart" uri="{C3380CC4-5D6E-409C-BE32-E72D297353CC}">
                  <c16:uniqueId val="{0000001D-DA04-4ADD-A8D4-5EAD4050B9F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Sheet1!$C$14:$C$57</c:f>
              <c:strCache>
                <c:ptCount val="44"/>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strCache>
            </c:strRef>
          </c:cat>
          <c:val>
            <c:numRef>
              <c:f>Sheet1!$AP$14:$AP$57</c:f>
              <c:numCache>
                <c:formatCode>0.0%</c:formatCode>
                <c:ptCount val="44"/>
                <c:pt idx="17">
                  <c:v>0.70199075969348956</c:v>
                </c:pt>
                <c:pt idx="18">
                  <c:v>0.65591727683518541</c:v>
                </c:pt>
                <c:pt idx="19">
                  <c:v>0.6806588800618909</c:v>
                </c:pt>
                <c:pt idx="20">
                  <c:v>0.69978990789265649</c:v>
                </c:pt>
                <c:pt idx="21">
                  <c:v>0.64696607618611968</c:v>
                </c:pt>
                <c:pt idx="22">
                  <c:v>0.73578557168960501</c:v>
                </c:pt>
                <c:pt idx="23">
                  <c:v>0.59605620992396979</c:v>
                </c:pt>
                <c:pt idx="24">
                  <c:v>0.53198289463604576</c:v>
                </c:pt>
                <c:pt idx="25">
                  <c:v>0.38648703516867389</c:v>
                </c:pt>
                <c:pt idx="26">
                  <c:v>0.6439171370871426</c:v>
                </c:pt>
                <c:pt idx="27">
                  <c:v>0.66576348635140004</c:v>
                </c:pt>
                <c:pt idx="28">
                  <c:v>0.6507036373222429</c:v>
                </c:pt>
                <c:pt idx="29">
                  <c:v>0.6524908954006986</c:v>
                </c:pt>
                <c:pt idx="30">
                  <c:v>0.67865658516411997</c:v>
                </c:pt>
                <c:pt idx="31">
                  <c:v>0.6525451187718182</c:v>
                </c:pt>
                <c:pt idx="32">
                  <c:v>0.62726329186871166</c:v>
                </c:pt>
                <c:pt idx="33">
                  <c:v>0.66770710894811425</c:v>
                </c:pt>
                <c:pt idx="34">
                  <c:v>0.55784146878235608</c:v>
                </c:pt>
                <c:pt idx="35">
                  <c:v>0.58269146986847364</c:v>
                </c:pt>
                <c:pt idx="36">
                  <c:v>0.56176896633915641</c:v>
                </c:pt>
                <c:pt idx="37">
                  <c:v>0.57518261771824231</c:v>
                </c:pt>
                <c:pt idx="38">
                  <c:v>0.58837080222986982</c:v>
                </c:pt>
                <c:pt idx="39">
                  <c:v>0.63490000000000002</c:v>
                </c:pt>
                <c:pt idx="40">
                  <c:v>0.63490000000000002</c:v>
                </c:pt>
                <c:pt idx="41">
                  <c:v>0.63490000000000002</c:v>
                </c:pt>
                <c:pt idx="42">
                  <c:v>0.63490000000000002</c:v>
                </c:pt>
                <c:pt idx="43">
                  <c:v>0.63490000000000002</c:v>
                </c:pt>
              </c:numCache>
            </c:numRef>
          </c:val>
          <c:smooth val="0"/>
          <c:extLst>
            <c:ext xmlns:c16="http://schemas.microsoft.com/office/drawing/2014/chart" uri="{C3380CC4-5D6E-409C-BE32-E72D297353CC}">
              <c16:uniqueId val="{0000001E-DA04-4ADD-A8D4-5EAD4050B9FB}"/>
            </c:ext>
          </c:extLst>
        </c:ser>
        <c:dLbls>
          <c:showLegendKey val="0"/>
          <c:showVal val="0"/>
          <c:showCatName val="0"/>
          <c:showSerName val="0"/>
          <c:showPercent val="0"/>
          <c:showBubbleSize val="0"/>
        </c:dLbls>
        <c:marker val="1"/>
        <c:smooth val="0"/>
        <c:axId val="-1310084800"/>
        <c:axId val="-1310085344"/>
      </c:lineChart>
      <c:catAx>
        <c:axId val="-131008480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5344"/>
        <c:crosses val="autoZero"/>
        <c:auto val="1"/>
        <c:lblAlgn val="ctr"/>
        <c:lblOffset val="100"/>
        <c:noMultiLvlLbl val="0"/>
      </c:catAx>
      <c:valAx>
        <c:axId val="-1310085344"/>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48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Madrid, Spain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1"/>
          <c:order val="0"/>
          <c:tx>
            <c:strRef>
              <c:f>Sheet1!$AM$4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31"/>
              <c:layout>
                <c:manualLayout>
                  <c:x val="-4.7188525798251918E-2"/>
                  <c:y val="0.1458333258574615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57E1431-884E-4E01-97DE-CC16D9A5982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{757E1431-884E-4E01-97DE-CC16D9A59823}</c15:txfldGUID>
                      <c15:f>Sheet1!$AO$45</c15:f>
                      <c15:dlblFieldTableCache>
                        <c:ptCount val="1"/>
                        <c:pt idx="0">
                          <c:v>State of emergency, regional lockdown</c:v>
                        </c:pt>
                      </c15:dlblFieldTableCache>
                    </c15:dlblFTEntry>
                  </c15:dlblFieldTable>
                  <c15:showDataLabelsRange val="0"/>
                </c:ext>
                <c:ext xmlns:c16="http://schemas.microsoft.com/office/drawing/2014/chart" uri="{C3380CC4-5D6E-409C-BE32-E72D297353CC}">
                  <c16:uniqueId val="{00000000-7792-46BE-9AC5-3DE097CF057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Sheet1!$AM$14:$AM$59</c:f>
              <c:numCache>
                <c:formatCode>0.0%</c:formatCode>
                <c:ptCount val="46"/>
                <c:pt idx="0">
                  <c:v>1.0025135587299108</c:v>
                </c:pt>
                <c:pt idx="1">
                  <c:v>0.51628571144645685</c:v>
                </c:pt>
                <c:pt idx="2">
                  <c:v>0.10864360274057161</c:v>
                </c:pt>
                <c:pt idx="3">
                  <c:v>8.4075729339512462E-2</c:v>
                </c:pt>
                <c:pt idx="4">
                  <c:v>7.0272525296447896E-2</c:v>
                </c:pt>
                <c:pt idx="5">
                  <c:v>9.3779090835089285E-2</c:v>
                </c:pt>
                <c:pt idx="6">
                  <c:v>8.469126186365461E-2</c:v>
                </c:pt>
                <c:pt idx="7">
                  <c:v>8.6399868892927389E-2</c:v>
                </c:pt>
                <c:pt idx="8">
                  <c:v>0.10364070626636257</c:v>
                </c:pt>
                <c:pt idx="9">
                  <c:v>0.12306097240331937</c:v>
                </c:pt>
                <c:pt idx="10">
                  <c:v>0.14480439137646595</c:v>
                </c:pt>
                <c:pt idx="11">
                  <c:v>0.17527256454679241</c:v>
                </c:pt>
                <c:pt idx="12">
                  <c:v>0.24000133313782734</c:v>
                </c:pt>
                <c:pt idx="13">
                  <c:v>0.28624324425646819</c:v>
                </c:pt>
                <c:pt idx="14">
                  <c:v>0.35648003473336209</c:v>
                </c:pt>
                <c:pt idx="15">
                  <c:v>0.40400536468244108</c:v>
                </c:pt>
                <c:pt idx="16">
                  <c:v>0.44910643232502945</c:v>
                </c:pt>
                <c:pt idx="17">
                  <c:v>0.48258082797944835</c:v>
                </c:pt>
                <c:pt idx="18">
                  <c:v>0.53854724300954038</c:v>
                </c:pt>
                <c:pt idx="19">
                  <c:v>0.55941299907725517</c:v>
                </c:pt>
                <c:pt idx="20">
                  <c:v>0.56890216763011603</c:v>
                </c:pt>
                <c:pt idx="21">
                  <c:v>0.59460801856928913</c:v>
                </c:pt>
                <c:pt idx="22">
                  <c:v>0.60170165363197947</c:v>
                </c:pt>
                <c:pt idx="23">
                  <c:v>0.58506413339090058</c:v>
                </c:pt>
                <c:pt idx="24">
                  <c:v>0.56798122620168467</c:v>
                </c:pt>
                <c:pt idx="25">
                  <c:v>0.52918925922210258</c:v>
                </c:pt>
                <c:pt idx="26">
                  <c:v>0.50128440879799196</c:v>
                </c:pt>
                <c:pt idx="27">
                  <c:v>0.50488562183756558</c:v>
                </c:pt>
                <c:pt idx="28">
                  <c:v>0.48012223590988723</c:v>
                </c:pt>
                <c:pt idx="29">
                  <c:v>0.44183965202454312</c:v>
                </c:pt>
                <c:pt idx="30">
                  <c:v>0.43607794478245776</c:v>
                </c:pt>
                <c:pt idx="31">
                  <c:v>0.46527695264968705</c:v>
                </c:pt>
                <c:pt idx="32">
                  <c:v>0.46669162043367762</c:v>
                </c:pt>
                <c:pt idx="33">
                  <c:v>0.47008952781992597</c:v>
                </c:pt>
                <c:pt idx="34">
                  <c:v>0.48463057342536531</c:v>
                </c:pt>
                <c:pt idx="35">
                  <c:v>0.48486922669191157</c:v>
                </c:pt>
                <c:pt idx="36">
                  <c:v>0.4842109806633903</c:v>
                </c:pt>
                <c:pt idx="37">
                  <c:v>0.49723527212327934</c:v>
                </c:pt>
                <c:pt idx="38">
                  <c:v>0.49925727970312495</c:v>
                </c:pt>
                <c:pt idx="39">
                  <c:v>0.51425452560711826</c:v>
                </c:pt>
                <c:pt idx="40">
                  <c:v>0.52288273504321792</c:v>
                </c:pt>
                <c:pt idx="41">
                  <c:v>0.52547271293661613</c:v>
                </c:pt>
                <c:pt idx="42">
                  <c:v>0.55968707858087408</c:v>
                </c:pt>
                <c:pt idx="43">
                  <c:v>0.50624359344716785</c:v>
                </c:pt>
                <c:pt idx="44">
                  <c:v>0.48750304532831834</c:v>
                </c:pt>
                <c:pt idx="45">
                  <c:v>0.56444186325073553</c:v>
                </c:pt>
              </c:numCache>
            </c:numRef>
          </c:val>
          <c:smooth val="0"/>
          <c:extLst>
            <c:ext xmlns:c16="http://schemas.microsoft.com/office/drawing/2014/chart" uri="{C3380CC4-5D6E-409C-BE32-E72D297353CC}">
              <c16:uniqueId val="{00000001-7792-46BE-9AC5-3DE097CF057D}"/>
            </c:ext>
          </c:extLst>
        </c:ser>
        <c:ser>
          <c:idx val="2"/>
          <c:order val="1"/>
          <c:tx>
            <c:strRef>
              <c:f>Sheet1!$AN$4</c:f>
              <c:strCache>
                <c:ptCount val="1"/>
                <c:pt idx="0">
                  <c:v>EMT, Bus</c:v>
                </c:pt>
              </c:strCache>
            </c:strRef>
          </c:tx>
          <c:spPr>
            <a:ln w="38100" cap="rnd">
              <a:solidFill>
                <a:srgbClr val="F07F31"/>
              </a:solidFill>
              <a:round/>
            </a:ln>
            <a:effectLst/>
          </c:spPr>
          <c:marker>
            <c:symbol val="circle"/>
            <c:size val="10"/>
            <c:spPr>
              <a:solidFill>
                <a:srgbClr val="F07F31"/>
              </a:solidFill>
              <a:ln w="9525">
                <a:noFill/>
              </a:ln>
              <a:effectLst/>
            </c:spPr>
          </c:marker>
          <c:dLbls>
            <c:dLbl>
              <c:idx val="1"/>
              <c:layout>
                <c:manualLayout>
                  <c:x val="-2.0953962124063544E-2"/>
                  <c:y val="-0.1148239739438183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F8A5013-798F-48AE-81F4-27B7BF2627F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{2F8A5013-798F-48AE-81F4-27B7BF2627F5}</c15:txfldGUID>
                      <c15:f>Sheet1!$AO$15</c15:f>
                      <c15:dlblFieldTableCache>
                        <c:ptCount val="1"/>
                        <c:pt idx="0">
                          <c:v>Suspension of activities, lockdown implemented</c:v>
                        </c:pt>
                      </c15:dlblFieldTableCache>
                    </c15:dlblFTEntry>
                  </c15:dlblFieldTable>
                  <c15:showDataLabelsRange val="0"/>
                </c:ext>
                <c:ext xmlns:c16="http://schemas.microsoft.com/office/drawing/2014/chart" uri="{C3380CC4-5D6E-409C-BE32-E72D297353CC}">
                  <c16:uniqueId val="{00000002-7792-46BE-9AC5-3DE097CF057D}"/>
                </c:ext>
              </c:extLst>
            </c:dLbl>
            <c:dLbl>
              <c:idx val="9"/>
              <c:layout>
                <c:manualLayout>
                  <c:x val="-0.12413558982210557"/>
                  <c:y val="-7.187176602924634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8F3780A5-45E3-46D1-9F69-B3DE5CE5EB7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{8F3780A5-45E3-46D1-9F69-B3DE5CE5EB7A}</c15:txfldGUID>
                      <c15:f>Sheet1!$AO$23</c15:f>
                      <c15:dlblFieldTableCache>
                        <c:ptCount val="1"/>
                        <c:pt idx="0">
                          <c:v>Masks mandatory</c:v>
                        </c:pt>
                      </c15:dlblFieldTableCache>
                    </c15:dlblFTEntry>
                  </c15:dlblFieldTable>
                  <c15:showDataLabelsRange val="0"/>
                </c:ext>
                <c:ext xmlns:c16="http://schemas.microsoft.com/office/drawing/2014/chart" uri="{C3380CC4-5D6E-409C-BE32-E72D297353CC}">
                  <c16:uniqueId val="{00000003-7792-46BE-9AC5-3DE097CF057D}"/>
                </c:ext>
              </c:extLst>
            </c:dLbl>
            <c:dLbl>
              <c:idx val="11"/>
              <c:layout>
                <c:manualLayout>
                  <c:x val="3.9288678982619139E-2"/>
                  <c:y val="-1.377887687325820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3BE85F6-BFDF-4F47-BEC7-3D2220DFF66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{A3BE85F6-BFDF-4F47-BEC7-3D2220DFF660}</c15:txfldGUID>
                      <c15:f>Sheet1!$AO$25</c15:f>
                      <c15:dlblFieldTableCache>
                        <c:ptCount val="1"/>
                        <c:pt idx="0">
                          <c:v>Phase 0 of de-confinement</c:v>
                        </c:pt>
                      </c15:dlblFieldTableCache>
                    </c15:dlblFTEntry>
                  </c15:dlblFieldTable>
                  <c15:showDataLabelsRange val="0"/>
                </c:ext>
                <c:ext xmlns:c16="http://schemas.microsoft.com/office/drawing/2014/chart" uri="{C3380CC4-5D6E-409C-BE32-E72D297353CC}">
                  <c16:uniqueId val="{00000004-7792-46BE-9AC5-3DE097CF057D}"/>
                </c:ext>
              </c:extLst>
            </c:dLbl>
            <c:dLbl>
              <c:idx val="12"/>
              <c:layout>
                <c:manualLayout>
                  <c:x val="-0.16763169699250835"/>
                  <c:y val="-0.1331958097748292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0BD5E79-97AF-4E76-BA0E-B1862C11C2F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{60BD5E79-97AF-4E76-BA0E-B1862C11C2FB}</c15:txfldGUID>
                      <c15:f>Sheet1!$AO$26</c15:f>
                      <c15:dlblFieldTableCache>
                        <c:ptCount val="1"/>
                        <c:pt idx="0">
                          <c:v>Phase 1 of de-confinement</c:v>
                        </c:pt>
                      </c15:dlblFieldTableCache>
                    </c15:dlblFTEntry>
                  </c15:dlblFieldTable>
                  <c15:showDataLabelsRange val="0"/>
                </c:ext>
                <c:ext xmlns:c16="http://schemas.microsoft.com/office/drawing/2014/chart" uri="{C3380CC4-5D6E-409C-BE32-E72D297353CC}">
                  <c16:uniqueId val="{00000005-7792-46BE-9AC5-3DE097CF057D}"/>
                </c:ext>
              </c:extLst>
            </c:dLbl>
            <c:dLbl>
              <c:idx val="14"/>
              <c:layout>
                <c:manualLayout>
                  <c:x val="-0.12334864391951006"/>
                  <c:y val="-0.1155523059617548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A504F1C-91F1-499A-A897-F7212448EB2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{DA504F1C-91F1-499A-A897-F7212448EB27}</c15:txfldGUID>
                      <c15:f>Sheet1!$AO$28</c15:f>
                      <c15:dlblFieldTableCache>
                        <c:ptCount val="1"/>
                        <c:pt idx="0">
                          <c:v>Phase 2 of de-confinement</c:v>
                        </c:pt>
                      </c15:dlblFieldTableCache>
                    </c15:dlblFTEntry>
                  </c15:dlblFieldTable>
                  <c15:showDataLabelsRange val="0"/>
                </c:ext>
                <c:ext xmlns:c16="http://schemas.microsoft.com/office/drawing/2014/chart" uri="{C3380CC4-5D6E-409C-BE32-E72D297353CC}">
                  <c16:uniqueId val="{00000006-7792-46BE-9AC5-3DE097CF057D}"/>
                </c:ext>
              </c:extLst>
            </c:dLbl>
            <c:dLbl>
              <c:idx val="16"/>
              <c:layout>
                <c:manualLayout>
                  <c:x val="-0.10221657188684752"/>
                  <c:y val="-0.1515676449534717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51668F7-302A-4E9B-B19F-1B99AE42D6D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{B51668F7-302A-4E9B-B19F-1B99AE42D6D8}</c15:txfldGUID>
                      <c15:f>Sheet1!$AO$30</c15:f>
                      <c15:dlblFieldTableCache>
                        <c:ptCount val="1"/>
                        <c:pt idx="0">
                          <c:v>State of emergency ended</c:v>
                        </c:pt>
                      </c15:dlblFieldTableCache>
                    </c15:dlblFTEntry>
                  </c15:dlblFieldTable>
                  <c15:showDataLabelsRange val="0"/>
                </c:ext>
                <c:ext xmlns:c16="http://schemas.microsoft.com/office/drawing/2014/chart" uri="{C3380CC4-5D6E-409C-BE32-E72D297353CC}">
                  <c16:uniqueId val="{00000007-7792-46BE-9AC5-3DE097CF057D}"/>
                </c:ext>
              </c:extLst>
            </c:dLbl>
            <c:dLbl>
              <c:idx val="21"/>
              <c:layout>
                <c:manualLayout>
                  <c:x val="-8.1567056722076411E-2"/>
                  <c:y val="-9.920850802740566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80BAD89-B8A1-416E-946E-9921C36E05A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{F80BAD89-B8A1-416E-946E-9921C36E05AC}</c15:txfldGUID>
                      <c15:f>Sheet1!$AO$35</c15:f>
                      <c15:dlblFieldTableCache>
                        <c:ptCount val="1"/>
                        <c:pt idx="0">
                          <c:v>New restrictions at local level</c:v>
                        </c:pt>
                      </c15:dlblFieldTableCache>
                    </c15:dlblFTEntry>
                  </c15:dlblFieldTable>
                  <c15:showDataLabelsRange val="0"/>
                </c:ext>
                <c:ext xmlns:c16="http://schemas.microsoft.com/office/drawing/2014/chart" uri="{C3380CC4-5D6E-409C-BE32-E72D297353CC}">
                  <c16:uniqueId val="{00000008-7792-46BE-9AC5-3DE097CF057D}"/>
                </c:ext>
              </c:extLst>
            </c:dLbl>
            <c:dLbl>
              <c:idx val="29"/>
              <c:layout>
                <c:manualLayout>
                  <c:x val="-6.4758675998833476E-2"/>
                  <c:y val="-0.133341854995398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3C90981-0040-4E17-AA75-7F22E1F26FE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{13C90981-0040-4E17-AA75-7F22E1F26FE6}</c15:txfldGUID>
                      <c15:f>Sheet1!$AO$43</c15:f>
                      <c15:dlblFieldTableCache>
                        <c:ptCount val="1"/>
                        <c:pt idx="0">
                          <c:v>Local lockdowns imposed</c:v>
                        </c:pt>
                      </c15:dlblFieldTableCache>
                    </c15:dlblFTEntry>
                  </c15:dlblFieldTable>
                  <c15:showDataLabelsRange val="0"/>
                </c:ext>
                <c:ext xmlns:c16="http://schemas.microsoft.com/office/drawing/2014/chart" uri="{C3380CC4-5D6E-409C-BE32-E72D297353CC}">
                  <c16:uniqueId val="{00000009-7792-46BE-9AC5-3DE097CF057D}"/>
                </c:ext>
              </c:extLst>
            </c:dLbl>
            <c:dLbl>
              <c:idx val="43"/>
              <c:layout>
                <c:manualLayout>
                  <c:x val="-7.6466948301289916E-2"/>
                  <c:y val="-0.1693241925801729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982DF5B-1E47-43FB-B3F5-771476714D2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{1982DF5B-1E47-43FB-B3F5-771476714D28}</c15:txfldGUID>
                      <c15:f>Sheet1!$AO$57</c15:f>
                      <c15:dlblFieldTableCache>
                        <c:ptCount val="1"/>
                        <c:pt idx="0">
                          <c:v>Holiday</c:v>
                        </c:pt>
                      </c15:dlblFieldTableCache>
                    </c15:dlblFTEntry>
                  </c15:dlblFieldTable>
                  <c15:showDataLabelsRange val="0"/>
                </c:ext>
                <c:ext xmlns:c16="http://schemas.microsoft.com/office/drawing/2014/chart" uri="{C3380CC4-5D6E-409C-BE32-E72D297353CC}">
                  <c16:uniqueId val="{0000000A-7792-46BE-9AC5-3DE097CF057D}"/>
                </c:ext>
              </c:extLst>
            </c:dLbl>
            <c:dLbl>
              <c:idx val="44"/>
              <c:layout>
                <c:manualLayout>
                  <c:x val="-7.6466991105278589E-2"/>
                  <c:y val="0.1802335617138765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D59BEFF-00A0-4B58-8F9A-80FCD4776CE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{4D59BEFF-00A0-4B58-8F9A-80FCD4776CEE}</c15:txfldGUID>
                      <c15:f>Sheet1!$AO$58</c15:f>
                      <c15:dlblFieldTableCache>
                        <c:ptCount val="1"/>
                        <c:pt idx="0">
                          <c:v>W2-3:Holiday + service closures due to storm</c:v>
                        </c:pt>
                      </c15:dlblFieldTableCache>
                    </c15:dlblFTEntry>
                  </c15:dlblFieldTable>
                  <c15:showDataLabelsRange val="0"/>
                </c:ext>
                <c:ext xmlns:c16="http://schemas.microsoft.com/office/drawing/2014/chart" uri="{C3380CC4-5D6E-409C-BE32-E72D297353CC}">
                  <c16:uniqueId val="{0000000B-7792-46BE-9AC5-3DE097CF057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Sheet1!$AN$14:$AN$59</c:f>
              <c:numCache>
                <c:formatCode>0.0%</c:formatCode>
                <c:ptCount val="46"/>
                <c:pt idx="0">
                  <c:v>0.97987539370421162</c:v>
                </c:pt>
                <c:pt idx="1">
                  <c:v>0.5054300223839121</c:v>
                </c:pt>
                <c:pt idx="2">
                  <c:v>0.10588662859436926</c:v>
                </c:pt>
                <c:pt idx="3">
                  <c:v>8.4434652632673468E-2</c:v>
                </c:pt>
                <c:pt idx="4">
                  <c:v>7.1820621663679307E-2</c:v>
                </c:pt>
                <c:pt idx="5">
                  <c:v>9.5594360190358274E-2</c:v>
                </c:pt>
                <c:pt idx="6">
                  <c:v>8.1421813233291673E-2</c:v>
                </c:pt>
                <c:pt idx="7">
                  <c:v>8.2060791650939602E-2</c:v>
                </c:pt>
                <c:pt idx="8">
                  <c:v>9.2647127623473047E-2</c:v>
                </c:pt>
                <c:pt idx="9">
                  <c:v>0.10948193755954239</c:v>
                </c:pt>
                <c:pt idx="10">
                  <c:v>0.12233688419457533</c:v>
                </c:pt>
                <c:pt idx="11">
                  <c:v>0.15095432050584534</c:v>
                </c:pt>
                <c:pt idx="12">
                  <c:v>0.22140928589560827</c:v>
                </c:pt>
                <c:pt idx="13">
                  <c:v>0.26875515205815215</c:v>
                </c:pt>
                <c:pt idx="14">
                  <c:v>0.34941709316153102</c:v>
                </c:pt>
                <c:pt idx="15">
                  <c:v>0.40428553701711856</c:v>
                </c:pt>
                <c:pt idx="16">
                  <c:v>0.475724455593312</c:v>
                </c:pt>
                <c:pt idx="17">
                  <c:v>0.5325126736031156</c:v>
                </c:pt>
                <c:pt idx="18">
                  <c:v>0.57410748720136429</c:v>
                </c:pt>
                <c:pt idx="19">
                  <c:v>0.59746003423319316</c:v>
                </c:pt>
                <c:pt idx="20">
                  <c:v>0.60553144376200296</c:v>
                </c:pt>
                <c:pt idx="21">
                  <c:v>0.63314511447337019</c:v>
                </c:pt>
                <c:pt idx="22">
                  <c:v>0.65665692622522176</c:v>
                </c:pt>
                <c:pt idx="23">
                  <c:v>0.6262537497000682</c:v>
                </c:pt>
                <c:pt idx="24">
                  <c:v>0.61996964482337824</c:v>
                </c:pt>
                <c:pt idx="25">
                  <c:v>0.58774349135522941</c:v>
                </c:pt>
                <c:pt idx="26">
                  <c:v>0.54968053367348735</c:v>
                </c:pt>
                <c:pt idx="27">
                  <c:v>0.56163692679929877</c:v>
                </c:pt>
                <c:pt idx="28">
                  <c:v>0.52713731425860177</c:v>
                </c:pt>
                <c:pt idx="29">
                  <c:v>0.4917552818436679</c:v>
                </c:pt>
                <c:pt idx="30">
                  <c:v>0.50532761558204919</c:v>
                </c:pt>
                <c:pt idx="31">
                  <c:v>0.57094684068010826</c:v>
                </c:pt>
                <c:pt idx="32">
                  <c:v>0.57686887839807122</c:v>
                </c:pt>
                <c:pt idx="33">
                  <c:v>0.54694332337042517</c:v>
                </c:pt>
                <c:pt idx="34">
                  <c:v>0.56888157188113619</c:v>
                </c:pt>
                <c:pt idx="35">
                  <c:v>0.56971479610944353</c:v>
                </c:pt>
                <c:pt idx="36">
                  <c:v>0.58058000269082699</c:v>
                </c:pt>
                <c:pt idx="37">
                  <c:v>0.61788445659249058</c:v>
                </c:pt>
                <c:pt idx="38">
                  <c:v>0.65095686169624223</c:v>
                </c:pt>
                <c:pt idx="39">
                  <c:v>0.629401676679467</c:v>
                </c:pt>
                <c:pt idx="40">
                  <c:v>0.71763368595517796</c:v>
                </c:pt>
                <c:pt idx="41">
                  <c:v>0.64395915872597775</c:v>
                </c:pt>
                <c:pt idx="42">
                  <c:v>0.65035400262223875</c:v>
                </c:pt>
                <c:pt idx="43">
                  <c:v>0.61059907696548654</c:v>
                </c:pt>
                <c:pt idx="44">
                  <c:v>0.38870000451305997</c:v>
                </c:pt>
                <c:pt idx="45">
                  <c:v>0.12200459900746208</c:v>
                </c:pt>
              </c:numCache>
            </c:numRef>
          </c:val>
          <c:smooth val="0"/>
          <c:extLst>
            <c:ext xmlns:c16="http://schemas.microsoft.com/office/drawing/2014/chart" uri="{C3380CC4-5D6E-409C-BE32-E72D297353CC}">
              <c16:uniqueId val="{0000000C-7792-46BE-9AC5-3DE097CF057D}"/>
            </c:ext>
          </c:extLst>
        </c:ser>
        <c:dLbls>
          <c:showLegendKey val="0"/>
          <c:showVal val="0"/>
          <c:showCatName val="0"/>
          <c:showSerName val="0"/>
          <c:showPercent val="0"/>
          <c:showBubbleSize val="0"/>
        </c:dLbls>
        <c:marker val="1"/>
        <c:smooth val="0"/>
        <c:axId val="-1272615216"/>
        <c:axId val="-1272609776"/>
      </c:lineChart>
      <c:lineChart>
        <c:grouping val="standard"/>
        <c:varyColors val="0"/>
        <c:ser>
          <c:idx val="3"/>
          <c:order val="2"/>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5.4619248786635537E-2"/>
                  <c:y val="-0.1362853257352611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9D23EB7B-1F92-4011-8397-9CDAD25B8E34}"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{9D23EB7B-1F92-4011-8397-9CDAD25B8E34}</c15:txfldGUID>
                      <c15:f>Sheet1!$AO$59</c15:f>
                      <c15:dlblFieldTableCache>
                        <c:ptCount val="1"/>
                        <c:pt idx="0">
                          <c:v>19 Jan: 120.1K vaccine doses administered in Madrid region</c:v>
                        </c:pt>
                      </c15:dlblFieldTableCache>
                    </c15:dlblFTEntry>
                  </c15:dlblFieldTable>
                  <c15:showDataLabelsRange val="0"/>
                </c:ext>
                <c:ext xmlns:c16="http://schemas.microsoft.com/office/drawing/2014/chart" uri="{C3380CC4-5D6E-409C-BE32-E72D297353CC}">
                  <c16:uniqueId val="{0000000D-7792-46BE-9AC5-3DE097CF057D}"/>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epidemiological'!$O$14:$O$59</c:f>
              <c:numCache>
                <c:formatCode>General</c:formatCode>
                <c:ptCount val="46"/>
                <c:pt idx="9">
                  <c:v>7.4191598670293146</c:v>
                </c:pt>
                <c:pt idx="10">
                  <c:v>13.312178906013902</c:v>
                </c:pt>
                <c:pt idx="11">
                  <c:v>10.305228165608947</c:v>
                </c:pt>
                <c:pt idx="12">
                  <c:v>11.483831973405863</c:v>
                </c:pt>
                <c:pt idx="13">
                  <c:v>11.498942278634029</c:v>
                </c:pt>
                <c:pt idx="14">
                  <c:v>9.5194922937443334</c:v>
                </c:pt>
                <c:pt idx="15">
                  <c:v>6.9054094892716833</c:v>
                </c:pt>
                <c:pt idx="16">
                  <c:v>4.2611060743427016</c:v>
                </c:pt>
                <c:pt idx="17">
                  <c:v>5.4397098821396188</c:v>
                </c:pt>
                <c:pt idx="18">
                  <c:v>7.5702629193109701</c:v>
                </c:pt>
                <c:pt idx="19">
                  <c:v>13.417951042611062</c:v>
                </c:pt>
                <c:pt idx="20">
                  <c:v>26.337262012692658</c:v>
                </c:pt>
                <c:pt idx="21">
                  <c:v>62.511332728921118</c:v>
                </c:pt>
                <c:pt idx="22">
                  <c:v>114.29434874584466</c:v>
                </c:pt>
                <c:pt idx="23">
                  <c:v>169.9002719854941</c:v>
                </c:pt>
                <c:pt idx="24">
                  <c:v>247.91477787851315</c:v>
                </c:pt>
                <c:pt idx="25">
                  <c:v>294.51495920217587</c:v>
                </c:pt>
                <c:pt idx="26">
                  <c:v>354.80507706255662</c:v>
                </c:pt>
                <c:pt idx="27">
                  <c:v>409.11151405258386</c:v>
                </c:pt>
                <c:pt idx="28">
                  <c:v>425.05288606829856</c:v>
                </c:pt>
                <c:pt idx="29">
                  <c:v>392.67150196433971</c:v>
                </c:pt>
                <c:pt idx="30">
                  <c:v>279.25355092172862</c:v>
                </c:pt>
                <c:pt idx="31">
                  <c:v>233.52976730129947</c:v>
                </c:pt>
                <c:pt idx="32">
                  <c:v>204.91084919915383</c:v>
                </c:pt>
                <c:pt idx="33">
                  <c:v>197.44635841644001</c:v>
                </c:pt>
                <c:pt idx="34">
                  <c:v>191.8253248715624</c:v>
                </c:pt>
                <c:pt idx="35">
                  <c:v>172.92233303112724</c:v>
                </c:pt>
                <c:pt idx="36">
                  <c:v>144.81716530673918</c:v>
                </c:pt>
                <c:pt idx="37">
                  <c:v>119.37141130250831</c:v>
                </c:pt>
                <c:pt idx="38">
                  <c:v>111.07585373224541</c:v>
                </c:pt>
                <c:pt idx="39">
                  <c:v>105.1375037775763</c:v>
                </c:pt>
                <c:pt idx="40">
                  <c:v>147.41613780598368</c:v>
                </c:pt>
                <c:pt idx="41">
                  <c:v>185.46388637050467</c:v>
                </c:pt>
                <c:pt idx="42">
                  <c:v>175.44575400423088</c:v>
                </c:pt>
                <c:pt idx="43">
                  <c:v>221.18464792988817</c:v>
                </c:pt>
                <c:pt idx="44">
                  <c:v>374.52402538531277</c:v>
                </c:pt>
                <c:pt idx="45">
                  <c:v>372.28770021154429</c:v>
                </c:pt>
              </c:numCache>
            </c:numRef>
          </c:val>
          <c:smooth val="0"/>
          <c:extLst>
            <c:ext xmlns:c16="http://schemas.microsoft.com/office/drawing/2014/chart" uri="{C3380CC4-5D6E-409C-BE32-E72D297353CC}">
              <c16:uniqueId val="{0000000E-7792-46BE-9AC5-3DE097CF057D}"/>
            </c:ext>
          </c:extLst>
        </c:ser>
        <c:dLbls>
          <c:showLegendKey val="0"/>
          <c:showVal val="0"/>
          <c:showCatName val="0"/>
          <c:showSerName val="0"/>
          <c:showPercent val="0"/>
          <c:showBubbleSize val="0"/>
        </c:dLbls>
        <c:marker val="1"/>
        <c:smooth val="0"/>
        <c:axId val="438241288"/>
        <c:axId val="443615928"/>
      </c:lineChart>
      <c:catAx>
        <c:axId val="-127261521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9776"/>
        <c:crosses val="autoZero"/>
        <c:auto val="1"/>
        <c:lblAlgn val="ctr"/>
        <c:lblOffset val="100"/>
        <c:noMultiLvlLbl val="0"/>
      </c:catAx>
      <c:valAx>
        <c:axId val="-127260977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5216"/>
        <c:crosses val="autoZero"/>
        <c:crossBetween val="midCat"/>
      </c:valAx>
      <c:valAx>
        <c:axId val="44361592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438241288"/>
        <c:crosses val="max"/>
        <c:crossBetween val="between"/>
      </c:valAx>
      <c:catAx>
        <c:axId val="438241288"/>
        <c:scaling>
          <c:orientation val="minMax"/>
        </c:scaling>
        <c:delete val="1"/>
        <c:axPos val="b"/>
        <c:majorTickMark val="out"/>
        <c:minorTickMark val="none"/>
        <c:tickLblPos val="nextTo"/>
        <c:crossAx val="443615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t>Tenerife, Spain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BE"/>
        </a:p>
      </c:txPr>
    </c:title>
    <c:autoTitleDeleted val="0"/>
    <c:plotArea>
      <c:layout/>
      <c:lineChart>
        <c:grouping val="standard"/>
        <c:varyColors val="0"/>
        <c:ser>
          <c:idx val="0"/>
          <c:order val="0"/>
          <c:tx>
            <c:strRef>
              <c:f>Sheet1!$CW$3</c:f>
              <c:strCache>
                <c:ptCount val="1"/>
                <c:pt idx="0">
                  <c:v>Metro de Tenerife (tram)</c:v>
                </c:pt>
              </c:strCache>
            </c:strRef>
          </c:tx>
          <c:spPr>
            <a:ln w="38100" cap="rnd">
              <a:solidFill>
                <a:srgbClr val="73BA59"/>
              </a:solidFill>
              <a:round/>
            </a:ln>
            <a:effectLst/>
          </c:spPr>
          <c:marker>
            <c:symbol val="circle"/>
            <c:size val="10"/>
            <c:spPr>
              <a:solidFill>
                <a:srgbClr val="73BA59"/>
              </a:solidFill>
              <a:ln w="9525">
                <a:noFill/>
              </a:ln>
              <a:effectLst/>
            </c:spPr>
          </c:marker>
          <c:dLbls>
            <c:dLbl>
              <c:idx val="0"/>
              <c:tx>
                <c:rich>
                  <a:bodyPr/>
                  <a:lstStyle/>
                  <a:p>
                    <a:fld id="{238047B6-4F41-4A1F-B467-2DAB65F8A91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{238047B6-4F41-4A1F-B467-2DAB65F8A910}</c15:txfldGUID>
                      <c15:f>Sheet1!$CX$15</c15:f>
                      <c15:dlblFieldTableCache>
                        <c:ptCount val="1"/>
                        <c:pt idx="0">
                          <c:v>Suspension of activities, lockdown implemented</c:v>
                        </c:pt>
                      </c15:dlblFieldTableCache>
                    </c15:dlblFTEntry>
                  </c15:dlblFieldTable>
                  <c15:showDataLabelsRange val="0"/>
                </c:ext>
                <c:ext xmlns:c16="http://schemas.microsoft.com/office/drawing/2014/chart" uri="{C3380CC4-5D6E-409C-BE32-E72D297353CC}">
                  <c16:uniqueId val="{00000000-EE10-430B-A3FA-C8A7EA8B342A}"/>
                </c:ext>
              </c:extLst>
            </c:dLbl>
            <c:dLbl>
              <c:idx val="8"/>
              <c:layout>
                <c:manualLayout>
                  <c:x val="8.8888888888888892E-2"/>
                  <c:y val="2.9535864978902877E-2"/>
                </c:manualLayout>
              </c:layout>
              <c:tx>
                <c:rich>
                  <a:bodyPr/>
                  <a:lstStyle/>
                  <a:p>
                    <a:fld id="{7E1C71CA-71A1-45F9-ACC0-AA1BE4161F1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{7E1C71CA-71A1-45F9-ACC0-AA1BE4161F12}</c15:txfldGUID>
                      <c15:f>Sheet1!$CX$23</c15:f>
                      <c15:dlblFieldTableCache>
                        <c:ptCount val="1"/>
                        <c:pt idx="0">
                          <c:v>Masks mandatory in public tranport</c:v>
                        </c:pt>
                      </c15:dlblFieldTableCache>
                    </c15:dlblFTEntry>
                  </c15:dlblFieldTable>
                  <c15:showDataLabelsRange val="0"/>
                </c:ext>
                <c:ext xmlns:c16="http://schemas.microsoft.com/office/drawing/2014/chart" uri="{C3380CC4-5D6E-409C-BE32-E72D297353CC}">
                  <c16:uniqueId val="{00000001-EE10-430B-A3FA-C8A7EA8B342A}"/>
                </c:ext>
              </c:extLst>
            </c:dLbl>
            <c:dLbl>
              <c:idx val="9"/>
              <c:layout>
                <c:manualLayout>
                  <c:x val="-0.17499999999999999"/>
                  <c:y val="-0.16033755274261605"/>
                </c:manualLayout>
              </c:layout>
              <c:tx>
                <c:rich>
                  <a:bodyPr/>
                  <a:lstStyle/>
                  <a:p>
                    <a:fld id="{DE5CFD6C-21DA-44E1-A02F-D2D3E71BF31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{DE5CFD6C-21DA-44E1-A02F-D2D3E71BF31C}</c15:txfldGUID>
                      <c15:f>Sheet1!$CX$24</c15:f>
                      <c15:dlblFieldTableCache>
                        <c:ptCount val="1"/>
                        <c:pt idx="0">
                          <c:v>Phase 1 de-confinement</c:v>
                        </c:pt>
                      </c15:dlblFieldTableCache>
                    </c15:dlblFTEntry>
                  </c15:dlblFieldTable>
                  <c15:showDataLabelsRange val="0"/>
                </c:ext>
                <c:ext xmlns:c16="http://schemas.microsoft.com/office/drawing/2014/chart" uri="{C3380CC4-5D6E-409C-BE32-E72D297353CC}">
                  <c16:uniqueId val="{00000002-EE10-430B-A3FA-C8A7EA8B342A}"/>
                </c:ext>
              </c:extLst>
            </c:dLbl>
            <c:dLbl>
              <c:idx val="11"/>
              <c:layout>
                <c:manualLayout>
                  <c:x val="6.7824074074074078E-2"/>
                  <c:y val="-6.6857551896921973E-4"/>
                </c:manualLayout>
              </c:layout>
              <c:tx>
                <c:rich>
                  <a:bodyPr/>
                  <a:lstStyle/>
                  <a:p>
                    <a:fld id="{7ED9A827-541B-45D4-8C70-8581C1686DD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{7ED9A827-541B-45D4-8C70-8581C1686DD5}</c15:txfldGUID>
                      <c15:f>Sheet1!$CX$26</c15:f>
                      <c15:dlblFieldTableCache>
                        <c:ptCount val="1"/>
                        <c:pt idx="0">
                          <c:v>Phase 2 de-confinement</c:v>
                        </c:pt>
                      </c15:dlblFieldTableCache>
                    </c15:dlblFTEntry>
                  </c15:dlblFieldTable>
                  <c15:showDataLabelsRange val="0"/>
                </c:ext>
                <c:ext xmlns:c16="http://schemas.microsoft.com/office/drawing/2014/chart" uri="{C3380CC4-5D6E-409C-BE32-E72D297353CC}">
                  <c16:uniqueId val="{00000003-EE10-430B-A3FA-C8A7EA8B342A}"/>
                </c:ext>
              </c:extLst>
            </c:dLbl>
            <c:dLbl>
              <c:idx val="13"/>
              <c:layout>
                <c:manualLayout>
                  <c:x val="-0.14166666666666666"/>
                  <c:y val="-0.16033755274261607"/>
                </c:manualLayout>
              </c:layout>
              <c:tx>
                <c:rich>
                  <a:bodyPr/>
                  <a:lstStyle/>
                  <a:p>
                    <a:fld id="{1A3E7388-F8E9-401A-814B-D3B076AEB94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{1A3E7388-F8E9-401A-814B-D3B076AEB947}</c15:txfldGUID>
                      <c15:f>Sheet1!$CX$28</c15:f>
                      <c15:dlblFieldTableCache>
                        <c:ptCount val="1"/>
                        <c:pt idx="0">
                          <c:v>Phase 3 de-confinement</c:v>
                        </c:pt>
                      </c15:dlblFieldTableCache>
                    </c15:dlblFTEntry>
                  </c15:dlblFieldTable>
                  <c15:showDataLabelsRange val="0"/>
                </c:ext>
                <c:ext xmlns:c16="http://schemas.microsoft.com/office/drawing/2014/chart" uri="{C3380CC4-5D6E-409C-BE32-E72D297353CC}">
                  <c16:uniqueId val="{00000004-EE10-430B-A3FA-C8A7EA8B342A}"/>
                </c:ext>
              </c:extLst>
            </c:dLbl>
            <c:dLbl>
              <c:idx val="15"/>
              <c:layout>
                <c:manualLayout>
                  <c:x val="4.4444444444444446E-2"/>
                  <c:y val="5.0632911392405063E-2"/>
                </c:manualLayout>
              </c:layout>
              <c:tx>
                <c:rich>
                  <a:bodyPr/>
                  <a:lstStyle/>
                  <a:p>
                    <a:fld id="{F36E7658-EF95-4396-864E-F50FF3ED6CF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{F36E7658-EF95-4396-864E-F50FF3ED6CFF}</c15:txfldGUID>
                      <c15:f>Sheet1!$CX$30</c15:f>
                      <c15:dlblFieldTableCache>
                        <c:ptCount val="1"/>
                        <c:pt idx="0">
                          <c:v>State of emergency ended</c:v>
                        </c:pt>
                      </c15:dlblFieldTableCache>
                    </c15:dlblFTEntry>
                  </c15:dlblFieldTable>
                  <c15:showDataLabelsRange val="0"/>
                </c:ext>
                <c:ext xmlns:c16="http://schemas.microsoft.com/office/drawing/2014/chart" uri="{C3380CC4-5D6E-409C-BE32-E72D297353CC}">
                  <c16:uniqueId val="{00000005-EE10-430B-A3FA-C8A7EA8B342A}"/>
                </c:ext>
              </c:extLst>
            </c:dLbl>
            <c:dLbl>
              <c:idx val="18"/>
              <c:layout>
                <c:manualLayout>
                  <c:x val="-5.8333333333333376E-2"/>
                  <c:y val="-0.1350211678085694"/>
                </c:manualLayout>
              </c:layout>
              <c:tx>
                <c:rich>
                  <a:bodyPr/>
                  <a:lstStyle/>
                  <a:p>
                    <a:fld id="{6FA6C553-4D8F-4CA3-BC4D-77CE7A8FB84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{6FA6C553-4D8F-4CA3-BC4D-77CE7A8FB84C}</c15:txfldGUID>
                      <c15:f>Sheet1!$CX$33</c15:f>
                      <c15:dlblFieldTableCache>
                        <c:ptCount val="1"/>
                        <c:pt idx="0">
                          <c:v>Holiday schedule </c:v>
                        </c:pt>
                      </c15:dlblFieldTableCache>
                    </c15:dlblFTEntry>
                  </c15:dlblFieldTable>
                  <c15:showDataLabelsRange val="0"/>
                </c:ext>
                <c:ext xmlns:c16="http://schemas.microsoft.com/office/drawing/2014/chart" uri="{C3380CC4-5D6E-409C-BE32-E72D297353CC}">
                  <c16:uniqueId val="{00000006-EE10-430B-A3FA-C8A7EA8B342A}"/>
                </c:ext>
              </c:extLst>
            </c:dLbl>
            <c:dLbl>
              <c:idx val="27"/>
              <c:layout>
                <c:manualLayout>
                  <c:x val="-4.8724026684164479E-2"/>
                  <c:y val="-0.16598179772982924"/>
                </c:manualLayout>
              </c:layout>
              <c:tx>
                <c:rich>
                  <a:bodyPr/>
                  <a:lstStyle/>
                  <a:p>
                    <a:fld id="{A4E3978F-49CF-4FBD-8E19-8318F6CB4A2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{A4E3978F-49CF-4FBD-8E19-8318F6CB4A2F}</c15:txfldGUID>
                      <c15:f>Sheet1!$CX$42</c15:f>
                      <c15:dlblFieldTableCache>
                        <c:ptCount val="1"/>
                        <c:pt idx="0">
                          <c:v>Start of new school year, with additional hygiene measures</c:v>
                        </c:pt>
                      </c15:dlblFieldTableCache>
                    </c15:dlblFTEntry>
                  </c15:dlblFieldTable>
                  <c15:showDataLabelsRange val="0"/>
                </c:ext>
                <c:ext xmlns:c16="http://schemas.microsoft.com/office/drawing/2014/chart" uri="{C3380CC4-5D6E-409C-BE32-E72D297353CC}">
                  <c16:uniqueId val="{00000007-EE10-430B-A3FA-C8A7EA8B342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2"/>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Sheet1!$CW$15:$CW$59</c:f>
              <c:numCache>
                <c:formatCode>0%</c:formatCode>
                <c:ptCount val="45"/>
                <c:pt idx="0">
                  <c:v>0.8777082299454112</c:v>
                </c:pt>
                <c:pt idx="1">
                  <c:v>0.1197205864641637</c:v>
                </c:pt>
                <c:pt idx="2">
                  <c:v>9.5162061876995871E-2</c:v>
                </c:pt>
                <c:pt idx="3">
                  <c:v>9.4718914065320958E-2</c:v>
                </c:pt>
                <c:pt idx="4">
                  <c:v>0.13941007020887414</c:v>
                </c:pt>
                <c:pt idx="5">
                  <c:v>0.10978652182151204</c:v>
                </c:pt>
                <c:pt idx="6">
                  <c:v>0.11669465820278524</c:v>
                </c:pt>
                <c:pt idx="7">
                  <c:v>0.14659010574131734</c:v>
                </c:pt>
                <c:pt idx="8">
                  <c:v>0.17999197849233256</c:v>
                </c:pt>
                <c:pt idx="9">
                  <c:v>0.25714089450085553</c:v>
                </c:pt>
                <c:pt idx="10">
                  <c:v>0.3153538093338652</c:v>
                </c:pt>
                <c:pt idx="11">
                  <c:v>0.40191809366067371</c:v>
                </c:pt>
                <c:pt idx="12">
                  <c:v>0.43926950817584026</c:v>
                </c:pt>
                <c:pt idx="13">
                  <c:v>0.52045574667656835</c:v>
                </c:pt>
                <c:pt idx="14">
                  <c:v>0.56296060817370142</c:v>
                </c:pt>
                <c:pt idx="15">
                  <c:v>0.62721826607889675</c:v>
                </c:pt>
                <c:pt idx="16">
                  <c:v>0.7027222244074075</c:v>
                </c:pt>
                <c:pt idx="17">
                  <c:v>0.72556991976757679</c:v>
                </c:pt>
                <c:pt idx="18">
                  <c:v>0.73395268575556316</c:v>
                </c:pt>
                <c:pt idx="19">
                  <c:v>0.78934366332851713</c:v>
                </c:pt>
                <c:pt idx="20">
                  <c:v>0.8039126245875502</c:v>
                </c:pt>
                <c:pt idx="21">
                  <c:v>0.83225941118815117</c:v>
                </c:pt>
                <c:pt idx="22">
                  <c:v>0.83981155438610067</c:v>
                </c:pt>
                <c:pt idx="23">
                  <c:v>0.81</c:v>
                </c:pt>
                <c:pt idx="24">
                  <c:v>0.76</c:v>
                </c:pt>
                <c:pt idx="25">
                  <c:v>0.71</c:v>
                </c:pt>
                <c:pt idx="26">
                  <c:v>0.68</c:v>
                </c:pt>
                <c:pt idx="27">
                  <c:v>0.64</c:v>
                </c:pt>
                <c:pt idx="28">
                  <c:v>0.63700000000000001</c:v>
                </c:pt>
                <c:pt idx="29">
                  <c:v>0.64</c:v>
                </c:pt>
                <c:pt idx="30">
                  <c:v>0.69399999999999995</c:v>
                </c:pt>
                <c:pt idx="31">
                  <c:v>0.72</c:v>
                </c:pt>
                <c:pt idx="32">
                  <c:v>0.70499999999999996</c:v>
                </c:pt>
                <c:pt idx="33">
                  <c:v>0.71400000000000008</c:v>
                </c:pt>
                <c:pt idx="34">
                  <c:v>0.72</c:v>
                </c:pt>
                <c:pt idx="35">
                  <c:v>0.72299999999999998</c:v>
                </c:pt>
                <c:pt idx="36">
                  <c:v>0.69700000000000006</c:v>
                </c:pt>
                <c:pt idx="37">
                  <c:v>0.65</c:v>
                </c:pt>
                <c:pt idx="38">
                  <c:v>0.69</c:v>
                </c:pt>
                <c:pt idx="39">
                  <c:v>0.68</c:v>
                </c:pt>
                <c:pt idx="40">
                  <c:v>0.63</c:v>
                </c:pt>
                <c:pt idx="41">
                  <c:v>0.62</c:v>
                </c:pt>
                <c:pt idx="42">
                  <c:v>0.6</c:v>
                </c:pt>
                <c:pt idx="43">
                  <c:v>0.52</c:v>
                </c:pt>
                <c:pt idx="44">
                  <c:v>0.6</c:v>
                </c:pt>
              </c:numCache>
            </c:numRef>
          </c:val>
          <c:smooth val="0"/>
          <c:extLst>
            <c:ext xmlns:c16="http://schemas.microsoft.com/office/drawing/2014/chart" uri="{C3380CC4-5D6E-409C-BE32-E72D297353CC}">
              <c16:uniqueId val="{00000008-EE10-430B-A3FA-C8A7EA8B342A}"/>
            </c:ext>
          </c:extLst>
        </c:ser>
        <c:dLbls>
          <c:showLegendKey val="0"/>
          <c:showVal val="0"/>
          <c:showCatName val="0"/>
          <c:showSerName val="0"/>
          <c:showPercent val="0"/>
          <c:showBubbleSize val="0"/>
        </c:dLbls>
        <c:marker val="1"/>
        <c:smooth val="0"/>
        <c:axId val="591785256"/>
        <c:axId val="591784272"/>
      </c:lineChart>
      <c:lineChart>
        <c:grouping val="standard"/>
        <c:varyColors val="0"/>
        <c:ser>
          <c:idx val="1"/>
          <c:order val="1"/>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4"/>
              <c:layout>
                <c:manualLayout>
                  <c:x val="-9.0277777777777776E-2"/>
                  <c:y val="6.493506493506492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D92EAF01-9C8F-445D-93DD-07AEA1ECA88D}"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{D92EAF01-9C8F-445D-93DD-07AEA1ECA88D}</c15:txfldGUID>
                      <c15:f>Sheet1!$CX$59</c15:f>
                      <c15:dlblFieldTableCache>
                        <c:ptCount val="1"/>
                        <c:pt idx="0">
                          <c:v>19 Jan: 43.2K vaccine doses administered in Canary (Comunidad Autonoma), 2.3% of total population</c:v>
                        </c:pt>
                      </c15:dlblFieldTableCache>
                    </c15:dlblFTEntry>
                  </c15:dlblFieldTable>
                  <c15:showDataLabelsRange val="0"/>
                </c:ext>
                <c:ext xmlns:c16="http://schemas.microsoft.com/office/drawing/2014/chart" uri="{C3380CC4-5D6E-409C-BE32-E72D297353CC}">
                  <c16:uniqueId val="{00000009-EE10-430B-A3FA-C8A7EA8B342A}"/>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epidemiological'!$AB$15:$AB$59</c:f>
              <c:numCache>
                <c:formatCode>General</c:formatCode>
                <c:ptCount val="45"/>
                <c:pt idx="8">
                  <c:v>0.58083252662149087</c:v>
                </c:pt>
                <c:pt idx="9">
                  <c:v>1.452081316553727</c:v>
                </c:pt>
                <c:pt idx="10">
                  <c:v>1.7424975798644724</c:v>
                </c:pt>
                <c:pt idx="11">
                  <c:v>1.5488867376573088</c:v>
                </c:pt>
                <c:pt idx="12">
                  <c:v>1.0648596321393997</c:v>
                </c:pt>
                <c:pt idx="13">
                  <c:v>0.48402710551790895</c:v>
                </c:pt>
                <c:pt idx="14">
                  <c:v>0.1936108422071636</c:v>
                </c:pt>
                <c:pt idx="15">
                  <c:v>0</c:v>
                </c:pt>
                <c:pt idx="16">
                  <c:v>0.1936108422071636</c:v>
                </c:pt>
                <c:pt idx="17">
                  <c:v>0.8712487899322362</c:v>
                </c:pt>
                <c:pt idx="18">
                  <c:v>2.1297192642787994</c:v>
                </c:pt>
                <c:pt idx="19">
                  <c:v>3.2913843175217812</c:v>
                </c:pt>
                <c:pt idx="20">
                  <c:v>3.2913843175217812</c:v>
                </c:pt>
                <c:pt idx="21">
                  <c:v>7.8412391093901261</c:v>
                </c:pt>
                <c:pt idx="22">
                  <c:v>16.263310745401743</c:v>
                </c:pt>
                <c:pt idx="23">
                  <c:v>23.910939012584702</c:v>
                </c:pt>
                <c:pt idx="24">
                  <c:v>33.785091965150045</c:v>
                </c:pt>
                <c:pt idx="25">
                  <c:v>29.525653436592449</c:v>
                </c:pt>
                <c:pt idx="26">
                  <c:v>32.720232333010649</c:v>
                </c:pt>
                <c:pt idx="27">
                  <c:v>44.336882865440465</c:v>
                </c:pt>
                <c:pt idx="28">
                  <c:v>45.595353339787032</c:v>
                </c:pt>
                <c:pt idx="29">
                  <c:v>53.436592449177155</c:v>
                </c:pt>
                <c:pt idx="30">
                  <c:v>49.177153920619553</c:v>
                </c:pt>
                <c:pt idx="31">
                  <c:v>47.628267182962247</c:v>
                </c:pt>
                <c:pt idx="32">
                  <c:v>48.015488867376575</c:v>
                </c:pt>
                <c:pt idx="33">
                  <c:v>58.276863504356243</c:v>
                </c:pt>
                <c:pt idx="34">
                  <c:v>62.826718296224591</c:v>
                </c:pt>
                <c:pt idx="35">
                  <c:v>55.566311713455953</c:v>
                </c:pt>
                <c:pt idx="36">
                  <c:v>53.146176185866402</c:v>
                </c:pt>
                <c:pt idx="37">
                  <c:v>65.053242981606971</c:v>
                </c:pt>
                <c:pt idx="38">
                  <c:v>99.322362052274912</c:v>
                </c:pt>
                <c:pt idx="39">
                  <c:v>107.4540174249758</c:v>
                </c:pt>
                <c:pt idx="40">
                  <c:v>114.52081316553728</c:v>
                </c:pt>
                <c:pt idx="41">
                  <c:v>75.701839303000966</c:v>
                </c:pt>
                <c:pt idx="42">
                  <c:v>77.734753146176175</c:v>
                </c:pt>
                <c:pt idx="43">
                  <c:v>52.85575992255567</c:v>
                </c:pt>
                <c:pt idx="44">
                  <c:v>30.590513068731848</c:v>
                </c:pt>
              </c:numCache>
            </c:numRef>
          </c:val>
          <c:smooth val="0"/>
          <c:extLst>
            <c:ext xmlns:c16="http://schemas.microsoft.com/office/drawing/2014/chart" uri="{C3380CC4-5D6E-409C-BE32-E72D297353CC}">
              <c16:uniqueId val="{0000000A-EE10-430B-A3FA-C8A7EA8B342A}"/>
            </c:ext>
          </c:extLst>
        </c:ser>
        <c:dLbls>
          <c:showLegendKey val="0"/>
          <c:showVal val="0"/>
          <c:showCatName val="0"/>
          <c:showSerName val="0"/>
          <c:showPercent val="0"/>
          <c:showBubbleSize val="0"/>
        </c:dLbls>
        <c:marker val="1"/>
        <c:smooth val="0"/>
        <c:axId val="922291488"/>
        <c:axId val="922297064"/>
      </c:lineChart>
      <c:catAx>
        <c:axId val="59178525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591784272"/>
        <c:crosses val="autoZero"/>
        <c:auto val="1"/>
        <c:lblAlgn val="ctr"/>
        <c:lblOffset val="100"/>
        <c:noMultiLvlLbl val="0"/>
      </c:catAx>
      <c:valAx>
        <c:axId val="591784272"/>
        <c:scaling>
          <c:orientation val="minMax"/>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591785256"/>
        <c:crosses val="autoZero"/>
        <c:crossBetween val="midCat"/>
      </c:valAx>
      <c:valAx>
        <c:axId val="922297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GB"/>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crossAx val="922291488"/>
        <c:crosses val="max"/>
        <c:crossBetween val="between"/>
      </c:valAx>
      <c:catAx>
        <c:axId val="922291488"/>
        <c:scaling>
          <c:orientation val="minMax"/>
        </c:scaling>
        <c:delete val="1"/>
        <c:axPos val="b"/>
        <c:majorTickMark val="out"/>
        <c:minorTickMark val="none"/>
        <c:tickLblPos val="nextTo"/>
        <c:crossAx val="922297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B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Stockholm, Sweden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2"/>
          <c:order val="0"/>
          <c:tx>
            <c:strRef>
              <c:f>Sheet1!$DM$4</c:f>
              <c:strCache>
                <c:ptCount val="1"/>
                <c:pt idx="0">
                  <c:v>Inner city bus</c:v>
                </c:pt>
              </c:strCache>
            </c:strRef>
          </c:tx>
          <c:spPr>
            <a:ln w="38100" cap="rnd">
              <a:solidFill>
                <a:srgbClr val="F07F31"/>
              </a:solidFill>
              <a:round/>
            </a:ln>
            <a:effectLst/>
          </c:spPr>
          <c:marker>
            <c:symbol val="circle"/>
            <c:size val="10"/>
            <c:spPr>
              <a:solidFill>
                <a:srgbClr val="F07F31"/>
              </a:solidFill>
              <a:ln w="9525">
                <a:noFill/>
              </a:ln>
              <a:effectLst/>
            </c:spPr>
          </c:marker>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Sheet1!$DM$14:$DM$59</c:f>
              <c:numCache>
                <c:formatCode>0%</c:formatCode>
                <c:ptCount val="46"/>
                <c:pt idx="0">
                  <c:v>0.97163319678001558</c:v>
                </c:pt>
                <c:pt idx="1">
                  <c:v>0.82570723637092813</c:v>
                </c:pt>
                <c:pt idx="2">
                  <c:v>0.44926984558970873</c:v>
                </c:pt>
                <c:pt idx="3">
                  <c:v>0.30434583321396863</c:v>
                </c:pt>
                <c:pt idx="4">
                  <c:v>0.33728550147534814</c:v>
                </c:pt>
                <c:pt idx="5">
                  <c:v>0.31963431403443265</c:v>
                </c:pt>
                <c:pt idx="6">
                  <c:v>0.36221997020654967</c:v>
                </c:pt>
                <c:pt idx="7">
                  <c:v>0.36165812014782212</c:v>
                </c:pt>
                <c:pt idx="8">
                  <c:v>0.38381592517260155</c:v>
                </c:pt>
                <c:pt idx="9">
                  <c:v>0.41278611739765658</c:v>
                </c:pt>
                <c:pt idx="10">
                  <c:v>0.45237882086687531</c:v>
                </c:pt>
                <c:pt idx="11">
                  <c:v>0.44336200475549314</c:v>
                </c:pt>
                <c:pt idx="12">
                  <c:v>0.46878383991749606</c:v>
                </c:pt>
                <c:pt idx="13">
                  <c:v>0.46562401524049662</c:v>
                </c:pt>
                <c:pt idx="14">
                  <c:v>0.47978199215057321</c:v>
                </c:pt>
                <c:pt idx="15">
                  <c:v>0.4658087919328498</c:v>
                </c:pt>
                <c:pt idx="16">
                  <c:v>0.44227816627037592</c:v>
                </c:pt>
                <c:pt idx="17">
                  <c:v>0.44605905692268027</c:v>
                </c:pt>
                <c:pt idx="18">
                  <c:v>0.39243847938808862</c:v>
                </c:pt>
                <c:pt idx="19">
                  <c:v>0.34769064943993983</c:v>
                </c:pt>
                <c:pt idx="20">
                  <c:v>0.35339079554244196</c:v>
                </c:pt>
                <c:pt idx="21">
                  <c:v>0.3610583120864026</c:v>
                </c:pt>
                <c:pt idx="22">
                  <c:v>0.39461784169364306</c:v>
                </c:pt>
                <c:pt idx="23">
                  <c:v>0.44683086486951201</c:v>
                </c:pt>
                <c:pt idx="24">
                  <c:v>0.53944194574154281</c:v>
                </c:pt>
                <c:pt idx="25">
                  <c:v>0.58281075428997042</c:v>
                </c:pt>
                <c:pt idx="26">
                  <c:v>0.62311320079067289</c:v>
                </c:pt>
                <c:pt idx="27">
                  <c:v>0.65033481823130124</c:v>
                </c:pt>
                <c:pt idx="28">
                  <c:v>0.64827398516057233</c:v>
                </c:pt>
                <c:pt idx="29">
                  <c:v>0.64764624573867646</c:v>
                </c:pt>
                <c:pt idx="30">
                  <c:v>0.6695236628756418</c:v>
                </c:pt>
                <c:pt idx="31">
                  <c:v>0.66814786432520668</c:v>
                </c:pt>
                <c:pt idx="32">
                  <c:v>0.67473680064170449</c:v>
                </c:pt>
                <c:pt idx="33">
                  <c:v>0.67710416248889838</c:v>
                </c:pt>
                <c:pt idx="34">
                  <c:v>0.52667122640158193</c:v>
                </c:pt>
                <c:pt idx="35">
                  <c:v>0.55538359068381771</c:v>
                </c:pt>
                <c:pt idx="36">
                  <c:v>0.5474270919872809</c:v>
                </c:pt>
                <c:pt idx="37">
                  <c:v>0.52183014868078059</c:v>
                </c:pt>
                <c:pt idx="38">
                  <c:v>0.54262110751425197</c:v>
                </c:pt>
                <c:pt idx="39">
                  <c:v>0.53455968716876445</c:v>
                </c:pt>
                <c:pt idx="40">
                  <c:v>0.52040600739106879</c:v>
                </c:pt>
                <c:pt idx="41">
                  <c:v>0.46577405677944067</c:v>
                </c:pt>
                <c:pt idx="42">
                  <c:v>0.39162107120133677</c:v>
                </c:pt>
                <c:pt idx="43">
                  <c:v>0.34288790465328856</c:v>
                </c:pt>
                <c:pt idx="44">
                  <c:v>0.3679310492208423</c:v>
                </c:pt>
                <c:pt idx="45">
                  <c:v>0.55032550777780997</c:v>
                </c:pt>
              </c:numCache>
            </c:numRef>
          </c:val>
          <c:smooth val="0"/>
          <c:extLst>
            <c:ext xmlns:c16="http://schemas.microsoft.com/office/drawing/2014/chart" uri="{C3380CC4-5D6E-409C-BE32-E72D297353CC}">
              <c16:uniqueId val="{00000000-6FC7-4F13-80D7-C7A26589440A}"/>
            </c:ext>
          </c:extLst>
        </c:ser>
        <c:ser>
          <c:idx val="1"/>
          <c:order val="1"/>
          <c:tx>
            <c:strRef>
              <c:f>Sheet1!$DL$4</c:f>
              <c:strCache>
                <c:ptCount val="1"/>
                <c:pt idx="0">
                  <c:v>Tram/local train</c:v>
                </c:pt>
              </c:strCache>
            </c:strRef>
          </c:tx>
          <c:spPr>
            <a:ln w="38100" cap="rnd">
              <a:solidFill>
                <a:srgbClr val="F9B20D"/>
              </a:solidFill>
              <a:round/>
            </a:ln>
            <a:effectLst/>
          </c:spPr>
          <c:marker>
            <c:symbol val="circle"/>
            <c:size val="10"/>
            <c:spPr>
              <a:solidFill>
                <a:srgbClr val="F9B20D"/>
              </a:solidFill>
              <a:ln w="9525">
                <a:noFill/>
              </a:ln>
              <a:effectLst/>
            </c:spPr>
          </c:marker>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Sheet1!$DL$14:$DL$59</c:f>
              <c:numCache>
                <c:formatCode>0%</c:formatCode>
                <c:ptCount val="46"/>
                <c:pt idx="0">
                  <c:v>0.96291871676944729</c:v>
                </c:pt>
                <c:pt idx="1">
                  <c:v>0.86326719489276504</c:v>
                </c:pt>
                <c:pt idx="2">
                  <c:v>0.51020408163265307</c:v>
                </c:pt>
                <c:pt idx="3">
                  <c:v>0.41831540575508314</c:v>
                </c:pt>
                <c:pt idx="4">
                  <c:v>0.41069217616885795</c:v>
                </c:pt>
                <c:pt idx="5">
                  <c:v>0.35602848265636655</c:v>
                </c:pt>
                <c:pt idx="6">
                  <c:v>0.37814598305773028</c:v>
                </c:pt>
                <c:pt idx="7">
                  <c:v>0.40862129210777326</c:v>
                </c:pt>
                <c:pt idx="8">
                  <c:v>0.41827763034876142</c:v>
                </c:pt>
                <c:pt idx="9">
                  <c:v>0.43785001274919966</c:v>
                </c:pt>
                <c:pt idx="10">
                  <c:v>0.44935829028510993</c:v>
                </c:pt>
                <c:pt idx="11">
                  <c:v>0.454009387188471</c:v>
                </c:pt>
                <c:pt idx="12">
                  <c:v>0.4831663345578861</c:v>
                </c:pt>
                <c:pt idx="13">
                  <c:v>0.51910491174720697</c:v>
                </c:pt>
                <c:pt idx="14">
                  <c:v>0.54438138050222407</c:v>
                </c:pt>
                <c:pt idx="15">
                  <c:v>0.46869835393666953</c:v>
                </c:pt>
                <c:pt idx="16">
                  <c:v>0.49318153915893059</c:v>
                </c:pt>
                <c:pt idx="17">
                  <c:v>0.4519638489361501</c:v>
                </c:pt>
                <c:pt idx="18">
                  <c:v>0.35470162150931633</c:v>
                </c:pt>
                <c:pt idx="19">
                  <c:v>0.32749388510610167</c:v>
                </c:pt>
                <c:pt idx="20">
                  <c:v>0.32141676661409591</c:v>
                </c:pt>
                <c:pt idx="21">
                  <c:v>0.34473363616617403</c:v>
                </c:pt>
                <c:pt idx="22">
                  <c:v>0.43674980404007968</c:v>
                </c:pt>
                <c:pt idx="23">
                  <c:v>0.47300002833155474</c:v>
                </c:pt>
                <c:pt idx="24">
                  <c:v>0.59207755290917852</c:v>
                </c:pt>
                <c:pt idx="25">
                  <c:v>0.63767246833948754</c:v>
                </c:pt>
                <c:pt idx="26">
                  <c:v>0.6224442576660465</c:v>
                </c:pt>
                <c:pt idx="27">
                  <c:v>0.6212118350348006</c:v>
                </c:pt>
                <c:pt idx="28">
                  <c:v>0.63707278376413035</c:v>
                </c:pt>
                <c:pt idx="29">
                  <c:v>0.65189490881961298</c:v>
                </c:pt>
                <c:pt idx="30">
                  <c:v>0.63104288453002677</c:v>
                </c:pt>
                <c:pt idx="31">
                  <c:v>0.64177109992539361</c:v>
                </c:pt>
                <c:pt idx="32">
                  <c:v>0.63603868201607339</c:v>
                </c:pt>
                <c:pt idx="33">
                  <c:v>0.64785766226897978</c:v>
                </c:pt>
                <c:pt idx="34">
                  <c:v>0.54672345569417036</c:v>
                </c:pt>
                <c:pt idx="35">
                  <c:v>0.569369811784038</c:v>
                </c:pt>
                <c:pt idx="36">
                  <c:v>0.55849521668917457</c:v>
                </c:pt>
                <c:pt idx="37">
                  <c:v>0.5331479190473043</c:v>
                </c:pt>
                <c:pt idx="38">
                  <c:v>0.5422281823418863</c:v>
                </c:pt>
                <c:pt idx="39">
                  <c:v>0.53927225679721214</c:v>
                </c:pt>
                <c:pt idx="40">
                  <c:v>0.48176864452398266</c:v>
                </c:pt>
                <c:pt idx="41">
                  <c:v>0.48068260159223336</c:v>
                </c:pt>
                <c:pt idx="42">
                  <c:v>0.40989149014534088</c:v>
                </c:pt>
                <c:pt idx="43">
                  <c:v>0.36334746763119868</c:v>
                </c:pt>
                <c:pt idx="44">
                  <c:v>0.3832787163916932</c:v>
                </c:pt>
                <c:pt idx="45">
                  <c:v>0.48178753222714354</c:v>
                </c:pt>
              </c:numCache>
            </c:numRef>
          </c:val>
          <c:smooth val="0"/>
          <c:extLst>
            <c:ext xmlns:c16="http://schemas.microsoft.com/office/drawing/2014/chart" uri="{C3380CC4-5D6E-409C-BE32-E72D297353CC}">
              <c16:uniqueId val="{00000001-6FC7-4F13-80D7-C7A26589440A}"/>
            </c:ext>
          </c:extLst>
        </c:ser>
        <c:ser>
          <c:idx val="0"/>
          <c:order val="2"/>
          <c:tx>
            <c:strRef>
              <c:f>Sheet1!$DK$4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2"/>
              <c:layout>
                <c:manualLayout>
                  <c:x val="-5.415946704578594E-2"/>
                  <c:y val="0.24934492279374179"/>
                </c:manualLayout>
              </c:layout>
              <c:tx>
                <c:rich>
                  <a:bodyPr/>
                  <a:lstStyle/>
                  <a:p>
                    <a:fld id="{31FDDF3D-82C3-406F-A8C5-015D02395F4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{31FDDF3D-82C3-406F-A8C5-015D02395F4A}</c15:txfldGUID>
                      <c15:f>Sheet1!$DQ$16</c15:f>
                      <c15:dlblFieldTableCache>
                        <c:ptCount val="1"/>
                        <c:pt idx="0">
                          <c:v>Rear-door boarding only on buses.</c:v>
                        </c:pt>
                      </c15:dlblFieldTableCache>
                    </c15:dlblFTEntry>
                  </c15:dlblFieldTable>
                  <c15:showDataLabelsRange val="0"/>
                </c:ext>
                <c:ext xmlns:c16="http://schemas.microsoft.com/office/drawing/2014/chart" uri="{C3380CC4-5D6E-409C-BE32-E72D297353CC}">
                  <c16:uniqueId val="{00000002-6FC7-4F13-80D7-C7A26589440A}"/>
                </c:ext>
              </c:extLst>
            </c:dLbl>
            <c:dLbl>
              <c:idx val="5"/>
              <c:layout>
                <c:manualLayout>
                  <c:x val="-1.6203703703703703E-2"/>
                  <c:y val="7.0129870129870125E-2"/>
                </c:manualLayout>
              </c:layout>
              <c:tx>
                <c:rich>
                  <a:bodyPr/>
                  <a:lstStyle/>
                  <a:p>
                    <a:fld id="{D7DEF171-0090-420B-BA43-ED721475AC2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{D7DEF171-0090-420B-BA43-ED721475AC24}</c15:txfldGUID>
                      <c15:f>Sheet1!$DQ$19</c15:f>
                      <c15:dlblFieldTableCache>
                        <c:ptCount val="1"/>
                        <c:pt idx="0">
                          <c:v>SL recommendation to only travel if needed. Systematic ticket inspection stopped</c:v>
                        </c:pt>
                      </c15:dlblFieldTableCache>
                    </c15:dlblFTEntry>
                  </c15:dlblFieldTable>
                  <c15:showDataLabelsRange val="0"/>
                </c:ext>
                <c:ext xmlns:c16="http://schemas.microsoft.com/office/drawing/2014/chart" uri="{C3380CC4-5D6E-409C-BE32-E72D297353CC}">
                  <c16:uniqueId val="{00000003-6FC7-4F13-80D7-C7A26589440A}"/>
                </c:ext>
              </c:extLst>
            </c:dLbl>
            <c:dLbl>
              <c:idx val="15"/>
              <c:layout>
                <c:manualLayout>
                  <c:x val="-2.0833333333333332E-2"/>
                  <c:y val="0.11168831168831168"/>
                </c:manualLayout>
              </c:layout>
              <c:tx>
                <c:rich>
                  <a:bodyPr/>
                  <a:lstStyle/>
                  <a:p>
                    <a:fld id="{FFD5C982-16B8-4E5D-937C-B2DF68C5764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{FFD5C982-16B8-4E5D-937C-B2DF68C57645}</c15:txfldGUID>
                      <c15:f>Sheet1!$DQ$29</c15:f>
                      <c15:dlblFieldTableCache>
                        <c:ptCount val="1"/>
                        <c:pt idx="0">
                          <c:v>Ticket inspections resume, under safety protocols</c:v>
                        </c:pt>
                      </c15:dlblFieldTableCache>
                    </c15:dlblFTEntry>
                  </c15:dlblFieldTable>
                  <c15:showDataLabelsRange val="0"/>
                </c:ext>
                <c:ext xmlns:c16="http://schemas.microsoft.com/office/drawing/2014/chart" uri="{C3380CC4-5D6E-409C-BE32-E72D297353CC}">
                  <c16:uniqueId val="{00000004-6FC7-4F13-80D7-C7A26589440A}"/>
                </c:ext>
              </c:extLst>
            </c:dLbl>
            <c:dLbl>
              <c:idx val="24"/>
              <c:layout>
                <c:manualLayout>
                  <c:x val="-1.7220126130067161E-2"/>
                  <c:y val="0.14015277635750076"/>
                </c:manualLayout>
              </c:layout>
              <c:tx>
                <c:rich>
                  <a:bodyPr/>
                  <a:lstStyle/>
                  <a:p>
                    <a:fld id="{1CE08059-419E-49F9-822A-D467B61CE91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{1CE08059-419E-49F9-822A-D467B61CE91B}</c15:txfldGUID>
                      <c15:f>Sheet1!$DQ$38</c15:f>
                      <c15:dlblFieldTableCache>
                        <c:ptCount val="1"/>
                        <c:pt idx="0">
                          <c:v>End of school holidays. Regular working week schedule</c:v>
                        </c:pt>
                      </c15:dlblFieldTableCache>
                    </c15:dlblFTEntry>
                  </c15:dlblFieldTable>
                  <c15:showDataLabelsRange val="0"/>
                </c:ext>
                <c:ext xmlns:c16="http://schemas.microsoft.com/office/drawing/2014/chart" uri="{C3380CC4-5D6E-409C-BE32-E72D297353CC}">
                  <c16:uniqueId val="{00000005-6FC7-4F13-80D7-C7A26589440A}"/>
                </c:ext>
              </c:extLst>
            </c:dLbl>
            <c:dLbl>
              <c:idx val="34"/>
              <c:layout>
                <c:manualLayout>
                  <c:x val="-0.14938210848643921"/>
                  <c:y val="5.7761938848553025E-2"/>
                </c:manualLayout>
              </c:layout>
              <c:tx>
                <c:rich>
                  <a:bodyPr/>
                  <a:lstStyle/>
                  <a:p>
                    <a:fld id="{FFC7E4F2-8129-45E5-BB0F-51D2C3069B3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{FFC7E4F2-8129-45E5-BB0F-51D2C3069B34}</c15:txfldGUID>
                      <c15:f>Sheet1!$DQ$48</c15:f>
                      <c15:dlblFieldTableCache>
                        <c:ptCount val="1"/>
                        <c:pt idx="0">
                          <c:v>School holiday and stricter restrictions imposed</c:v>
                        </c:pt>
                      </c15:dlblFieldTableCache>
                    </c15:dlblFTEntry>
                  </c15:dlblFieldTable>
                  <c15:showDataLabelsRange val="0"/>
                </c:ext>
                <c:ext xmlns:c16="http://schemas.microsoft.com/office/drawing/2014/chart" uri="{C3380CC4-5D6E-409C-BE32-E72D297353CC}">
                  <c16:uniqueId val="{00000006-6FC7-4F13-80D7-C7A26589440A}"/>
                </c:ext>
              </c:extLst>
            </c:dLbl>
            <c:dLbl>
              <c:idx val="42"/>
              <c:layout>
                <c:manualLayout>
                  <c:x val="-0.12517215296004666"/>
                  <c:y val="4.4544636465896306E-2"/>
                </c:manualLayout>
              </c:layout>
              <c:tx>
                <c:rich>
                  <a:bodyPr/>
                  <a:lstStyle/>
                  <a:p>
                    <a:fld id="{49A6E530-91C4-492D-831F-603ACC45F89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{49A6E530-91C4-492D-831F-603ACC45F897}</c15:txfldGUID>
                      <c15:f>Sheet1!$DQ$56</c15:f>
                      <c15:dlblFieldTableCache>
                        <c:ptCount val="1"/>
                        <c:pt idx="0">
                          <c:v>Tougher measures on size of gatherings: 4 maximum</c:v>
                        </c:pt>
                      </c15:dlblFieldTableCache>
                    </c15:dlblFTEntry>
                  </c15:dlblFieldTable>
                  <c15:showDataLabelsRange val="0"/>
                </c:ext>
                <c:ext xmlns:c16="http://schemas.microsoft.com/office/drawing/2014/chart" uri="{C3380CC4-5D6E-409C-BE32-E72D297353CC}">
                  <c16:uniqueId val="{00000007-6FC7-4F13-80D7-C7A26589440A}"/>
                </c:ext>
              </c:extLst>
            </c:dLbl>
            <c:dLbl>
              <c:idx val="44"/>
              <c:layout>
                <c:manualLayout>
                  <c:x val="-0.10748145414114911"/>
                  <c:y val="0.14254617036506792"/>
                </c:manualLayout>
              </c:layout>
              <c:tx>
                <c:rich>
                  <a:bodyPr/>
                  <a:lstStyle/>
                  <a:p>
                    <a:fld id="{6AF602F1-6EAD-42C3-9D66-B58325FAD31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4326443569553804"/>
                      <c:h val="0.1363838838327027"/>
                    </c:manualLayout>
                  </c15:layout>
                  <c15:dlblFieldTable>
                    <c15:dlblFTEntry>
                      <c15:txfldGUID>{6AF602F1-6EAD-42C3-9D66-B58325FAD31F}</c15:txfldGUID>
                      <c15:f>Sheet1!$DQ$58</c15:f>
                      <c15:dlblFieldTableCache>
                        <c:ptCount val="1"/>
                        <c:pt idx="0">
                          <c:v>Masks recommended in public transport. Stricter enforcement and further reduced capacity limits</c:v>
                        </c:pt>
                      </c15:dlblFieldTableCache>
                    </c15:dlblFTEntry>
                  </c15:dlblFieldTable>
                  <c15:showDataLabelsRange val="0"/>
                </c:ext>
                <c:ext xmlns:c16="http://schemas.microsoft.com/office/drawing/2014/chart" uri="{C3380CC4-5D6E-409C-BE32-E72D297353CC}">
                  <c16:uniqueId val="{00000008-6FC7-4F13-80D7-C7A26589440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Sheet1!$DK$14:$DK$59</c:f>
              <c:numCache>
                <c:formatCode>0%</c:formatCode>
                <c:ptCount val="46"/>
                <c:pt idx="0">
                  <c:v>0.95962283654700731</c:v>
                </c:pt>
                <c:pt idx="1">
                  <c:v>0.81961950026936337</c:v>
                </c:pt>
                <c:pt idx="2">
                  <c:v>0.45197902338220158</c:v>
                </c:pt>
                <c:pt idx="3">
                  <c:v>0.38484874174020606</c:v>
                </c:pt>
                <c:pt idx="4">
                  <c:v>0.36398059854279413</c:v>
                </c:pt>
                <c:pt idx="5">
                  <c:v>0.32459793752409916</c:v>
                </c:pt>
                <c:pt idx="6">
                  <c:v>0.3539517114830848</c:v>
                </c:pt>
                <c:pt idx="7">
                  <c:v>0.36196151248232727</c:v>
                </c:pt>
                <c:pt idx="8">
                  <c:v>0.37580979935845021</c:v>
                </c:pt>
                <c:pt idx="9">
                  <c:v>0.38030101245999431</c:v>
                </c:pt>
                <c:pt idx="10">
                  <c:v>0.38832539827953816</c:v>
                </c:pt>
                <c:pt idx="11">
                  <c:v>0.40093215232750945</c:v>
                </c:pt>
                <c:pt idx="12">
                  <c:v>0.41848771821397934</c:v>
                </c:pt>
                <c:pt idx="13">
                  <c:v>0.442439639353856</c:v>
                </c:pt>
                <c:pt idx="14">
                  <c:v>0.44960625542942723</c:v>
                </c:pt>
                <c:pt idx="15">
                  <c:v>0.41708666391378185</c:v>
                </c:pt>
                <c:pt idx="16">
                  <c:v>0.41666279257377414</c:v>
                </c:pt>
                <c:pt idx="17">
                  <c:v>0.39381476002045523</c:v>
                </c:pt>
                <c:pt idx="18">
                  <c:v>0.36800874359977065</c:v>
                </c:pt>
                <c:pt idx="19">
                  <c:v>0.33867775842250586</c:v>
                </c:pt>
                <c:pt idx="20">
                  <c:v>0.32975914080823604</c:v>
                </c:pt>
                <c:pt idx="21">
                  <c:v>0.33470339489039053</c:v>
                </c:pt>
                <c:pt idx="22">
                  <c:v>0.36704341080607567</c:v>
                </c:pt>
                <c:pt idx="23">
                  <c:v>0.41859619281497057</c:v>
                </c:pt>
                <c:pt idx="24">
                  <c:v>0.49031795819808194</c:v>
                </c:pt>
                <c:pt idx="25">
                  <c:v>0.53726284854302198</c:v>
                </c:pt>
                <c:pt idx="26">
                  <c:v>0.53549899683782864</c:v>
                </c:pt>
                <c:pt idx="27">
                  <c:v>0.53720633236435433</c:v>
                </c:pt>
                <c:pt idx="28">
                  <c:v>0.54400741638112327</c:v>
                </c:pt>
                <c:pt idx="29">
                  <c:v>0.55526233989741403</c:v>
                </c:pt>
                <c:pt idx="30">
                  <c:v>0.55803163265213107</c:v>
                </c:pt>
                <c:pt idx="31">
                  <c:v>0.55895959184380384</c:v>
                </c:pt>
                <c:pt idx="32">
                  <c:v>0.55650022652049036</c:v>
                </c:pt>
                <c:pt idx="33">
                  <c:v>0.56520918734292835</c:v>
                </c:pt>
                <c:pt idx="34">
                  <c:v>0.50014356932484128</c:v>
                </c:pt>
                <c:pt idx="35">
                  <c:v>0.48047411604594581</c:v>
                </c:pt>
                <c:pt idx="36">
                  <c:v>0.46708980876565931</c:v>
                </c:pt>
                <c:pt idx="37">
                  <c:v>0.45232358976182074</c:v>
                </c:pt>
                <c:pt idx="38">
                  <c:v>0.45476016630341348</c:v>
                </c:pt>
                <c:pt idx="39">
                  <c:v>0.4519607923568249</c:v>
                </c:pt>
                <c:pt idx="40">
                  <c:v>0.4289887888309446</c:v>
                </c:pt>
                <c:pt idx="41">
                  <c:v>0.40839137636037631</c:v>
                </c:pt>
                <c:pt idx="42">
                  <c:v>0.35477940003518588</c:v>
                </c:pt>
                <c:pt idx="43">
                  <c:v>0.30653737223469529</c:v>
                </c:pt>
                <c:pt idx="44">
                  <c:v>0.32456967943476528</c:v>
                </c:pt>
                <c:pt idx="45">
                  <c:v>0.39468346837965379</c:v>
                </c:pt>
              </c:numCache>
            </c:numRef>
          </c:val>
          <c:smooth val="0"/>
          <c:extLst>
            <c:ext xmlns:c16="http://schemas.microsoft.com/office/drawing/2014/chart" uri="{C3380CC4-5D6E-409C-BE32-E72D297353CC}">
              <c16:uniqueId val="{00000009-6FC7-4F13-80D7-C7A26589440A}"/>
            </c:ext>
          </c:extLst>
        </c:ser>
        <c:ser>
          <c:idx val="4"/>
          <c:order val="3"/>
          <c:tx>
            <c:strRef>
              <c:f>Sheet1!$DO$4</c:f>
              <c:strCache>
                <c:ptCount val="1"/>
                <c:pt idx="0">
                  <c:v>Commuter trains</c:v>
                </c:pt>
              </c:strCache>
            </c:strRef>
          </c:tx>
          <c:spPr>
            <a:ln w="38100" cap="rnd">
              <a:solidFill>
                <a:srgbClr val="73BA59"/>
              </a:solidFill>
              <a:round/>
            </a:ln>
            <a:effectLst/>
          </c:spPr>
          <c:marker>
            <c:symbol val="circle"/>
            <c:size val="10"/>
            <c:spPr>
              <a:solidFill>
                <a:srgbClr val="73BA59"/>
              </a:solidFill>
              <a:ln w="9525">
                <a:noFill/>
              </a:ln>
              <a:effectLst/>
            </c:spPr>
          </c:marker>
          <c:dLbls>
            <c:dLbl>
              <c:idx val="14"/>
              <c:layout>
                <c:manualLayout>
                  <c:x val="9.0791182603407738E-3"/>
                  <c:y val="-9.225703755024876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7523EBA-FBD9-4AEC-89E6-87CC6C103B8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{67523EBA-FBD9-4AEC-89E6-87CC6C103B81}</c15:txfldGUID>
                      <c15:f>Sheet1!$DQ$28</c15:f>
                      <c15:dlblFieldTableCache>
                        <c:ptCount val="1"/>
                        <c:pt idx="0">
                          <c:v>Start of school holidays</c:v>
                        </c:pt>
                      </c15:dlblFieldTableCache>
                    </c15:dlblFTEntry>
                  </c15:dlblFieldTable>
                  <c15:showDataLabelsRange val="0"/>
                </c:ext>
                <c:ext xmlns:c16="http://schemas.microsoft.com/office/drawing/2014/chart" uri="{C3380CC4-5D6E-409C-BE32-E72D297353CC}">
                  <c16:uniqueId val="{0000000A-6FC7-4F13-80D7-C7A26589440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Sheet1!$DO$14:$DO$59</c:f>
              <c:numCache>
                <c:formatCode>0%</c:formatCode>
                <c:ptCount val="46"/>
                <c:pt idx="0">
                  <c:v>0.95542591638873464</c:v>
                </c:pt>
                <c:pt idx="1">
                  <c:v>0.84240070346989671</c:v>
                </c:pt>
                <c:pt idx="2">
                  <c:v>0.4922445142616827</c:v>
                </c:pt>
                <c:pt idx="3">
                  <c:v>0.40834313498390878</c:v>
                </c:pt>
                <c:pt idx="4">
                  <c:v>0.4135899229286657</c:v>
                </c:pt>
                <c:pt idx="5">
                  <c:v>0.37742464348604415</c:v>
                </c:pt>
                <c:pt idx="6">
                  <c:v>0.3993968330360978</c:v>
                </c:pt>
                <c:pt idx="7">
                  <c:v>0.39988035614287998</c:v>
                </c:pt>
                <c:pt idx="8">
                  <c:v>0.40277924583889008</c:v>
                </c:pt>
                <c:pt idx="9">
                  <c:v>0.42650111435209026</c:v>
                </c:pt>
                <c:pt idx="10">
                  <c:v>0.42408799670754499</c:v>
                </c:pt>
                <c:pt idx="11">
                  <c:v>0.43550588886165165</c:v>
                </c:pt>
                <c:pt idx="12">
                  <c:v>0.48772188650475762</c:v>
                </c:pt>
                <c:pt idx="13">
                  <c:v>0.48363780296096059</c:v>
                </c:pt>
                <c:pt idx="14">
                  <c:v>0.50468342730173865</c:v>
                </c:pt>
                <c:pt idx="15">
                  <c:v>0.46940648100878662</c:v>
                </c:pt>
                <c:pt idx="16">
                  <c:v>0.46433286180459821</c:v>
                </c:pt>
                <c:pt idx="17">
                  <c:v>0.44620411871729193</c:v>
                </c:pt>
                <c:pt idx="18">
                  <c:v>0.36690183131565512</c:v>
                </c:pt>
                <c:pt idx="19">
                  <c:v>0.35180466566063873</c:v>
                </c:pt>
                <c:pt idx="20">
                  <c:v>0.32781067484083093</c:v>
                </c:pt>
                <c:pt idx="21">
                  <c:v>0.38539040555219461</c:v>
                </c:pt>
                <c:pt idx="22">
                  <c:v>0.47239982638147049</c:v>
                </c:pt>
                <c:pt idx="23">
                  <c:v>0.47687972418942409</c:v>
                </c:pt>
                <c:pt idx="24">
                  <c:v>0.55496308357303337</c:v>
                </c:pt>
                <c:pt idx="25">
                  <c:v>0.58911105963526611</c:v>
                </c:pt>
                <c:pt idx="26">
                  <c:v>0.58475485378486147</c:v>
                </c:pt>
                <c:pt idx="27">
                  <c:v>0.6053709296912424</c:v>
                </c:pt>
                <c:pt idx="28">
                  <c:v>0.60277339858271506</c:v>
                </c:pt>
                <c:pt idx="29">
                  <c:v>0.6081866084339923</c:v>
                </c:pt>
                <c:pt idx="30">
                  <c:v>0.6481571022797552</c:v>
                </c:pt>
                <c:pt idx="31">
                  <c:v>0.65700445066152713</c:v>
                </c:pt>
                <c:pt idx="32">
                  <c:v>0.61496042981830779</c:v>
                </c:pt>
                <c:pt idx="33">
                  <c:v>0.61844629407650464</c:v>
                </c:pt>
                <c:pt idx="34">
                  <c:v>0.52799598788268609</c:v>
                </c:pt>
                <c:pt idx="35">
                  <c:v>0.54946216487913047</c:v>
                </c:pt>
                <c:pt idx="36">
                  <c:v>0.51796794354249265</c:v>
                </c:pt>
                <c:pt idx="37">
                  <c:v>0.52057896831911621</c:v>
                </c:pt>
                <c:pt idx="38">
                  <c:v>0.49937816679523134</c:v>
                </c:pt>
                <c:pt idx="39">
                  <c:v>0.49984594728923454</c:v>
                </c:pt>
                <c:pt idx="40">
                  <c:v>0.47016662431154183</c:v>
                </c:pt>
                <c:pt idx="41">
                  <c:v>0.47260672929227959</c:v>
                </c:pt>
                <c:pt idx="42">
                  <c:v>0.37163585987275471</c:v>
                </c:pt>
                <c:pt idx="43">
                  <c:v>0.33359046267538955</c:v>
                </c:pt>
                <c:pt idx="44">
                  <c:v>0.3657166374678682</c:v>
                </c:pt>
                <c:pt idx="45">
                  <c:v>0.44976194920533541</c:v>
                </c:pt>
              </c:numCache>
            </c:numRef>
          </c:val>
          <c:smooth val="0"/>
          <c:extLst>
            <c:ext xmlns:c16="http://schemas.microsoft.com/office/drawing/2014/chart" uri="{C3380CC4-5D6E-409C-BE32-E72D297353CC}">
              <c16:uniqueId val="{0000000B-6FC7-4F13-80D7-C7A26589440A}"/>
            </c:ext>
          </c:extLst>
        </c:ser>
        <c:ser>
          <c:idx val="3"/>
          <c:order val="4"/>
          <c:tx>
            <c:strRef>
              <c:f>Sheet1!$DN$4</c:f>
              <c:strCache>
                <c:ptCount val="1"/>
                <c:pt idx="0">
                  <c:v>Other bus</c:v>
                </c:pt>
              </c:strCache>
            </c:strRef>
          </c:tx>
          <c:spPr>
            <a:ln w="38100" cap="rnd">
              <a:solidFill>
                <a:srgbClr val="68BFAC"/>
              </a:solidFill>
              <a:round/>
            </a:ln>
            <a:effectLst/>
          </c:spPr>
          <c:marker>
            <c:symbol val="circle"/>
            <c:size val="10"/>
            <c:spPr>
              <a:solidFill>
                <a:srgbClr val="68BFAC"/>
              </a:solidFill>
              <a:ln w="9525">
                <a:noFill/>
              </a:ln>
              <a:effectLst/>
            </c:spPr>
          </c:marker>
          <c:dLbls>
            <c:dLbl>
              <c:idx val="1"/>
              <c:layout>
                <c:manualLayout>
                  <c:x val="-2.4967575215937357E-2"/>
                  <c:y val="-0.1076332104752902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A9E36A8-4C11-4CB9-A5AB-F60191EEF26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{FA9E36A8-4C11-4CB9-A5AB-F60191EEF263}</c15:txfldGUID>
                      <c15:f>Sheet1!$DQ$15</c15:f>
                      <c15:dlblFieldTableCache>
                        <c:ptCount val="1"/>
                        <c:pt idx="0">
                          <c:v>Ban on events with over 500 attendees</c:v>
                        </c:pt>
                      </c15:dlblFieldTableCache>
                    </c15:dlblFTEntry>
                  </c15:dlblFieldTable>
                  <c15:showDataLabelsRange val="0"/>
                </c:ext>
                <c:ext xmlns:c16="http://schemas.microsoft.com/office/drawing/2014/chart" uri="{C3380CC4-5D6E-409C-BE32-E72D297353CC}">
                  <c16:uniqueId val="{0000000C-6FC7-4F13-80D7-C7A26589440A}"/>
                </c:ext>
              </c:extLst>
            </c:dLbl>
            <c:dLbl>
              <c:idx val="2"/>
              <c:layout>
                <c:manualLayout>
                  <c:x val="-6.0032079323417906E-3"/>
                  <c:y val="-0.235216893342877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174EF82-A000-4BB9-8176-BBF95607EBF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24530612058909304"/>
                      <c:h val="0.10777952755905512"/>
                    </c:manualLayout>
                  </c15:layout>
                  <c15:dlblFieldTable>
                    <c15:dlblFTEntry>
                      <c15:txfldGUID>{4174EF82-A000-4BB9-8176-BBF95607EBF5}</c15:txfldGUID>
                      <c15:f>Sheet1!$DR$16</c15:f>
                      <c15:dlblFieldTableCache>
                        <c:ptCount val="1"/>
                        <c:pt idx="0">
                          <c:v>Public Health Agency recommendation to work and study from home if possible. National borders closed for non-EU citizens</c:v>
                        </c:pt>
                      </c15:dlblFieldTableCache>
                    </c15:dlblFTEntry>
                  </c15:dlblFieldTable>
                  <c15:showDataLabelsRange val="0"/>
                </c:ext>
                <c:ext xmlns:c16="http://schemas.microsoft.com/office/drawing/2014/chart" uri="{C3380CC4-5D6E-409C-BE32-E72D297353CC}">
                  <c16:uniqueId val="{0000000D-6FC7-4F13-80D7-C7A26589440A}"/>
                </c:ext>
              </c:extLst>
            </c:dLbl>
            <c:dLbl>
              <c:idx val="3"/>
              <c:layout>
                <c:manualLayout>
                  <c:x val="-1.1549285505978462E-2"/>
                  <c:y val="-0.1983425708150117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50CD725B-1563-4A4E-A274-04D79232BDF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3471083041703116"/>
                      <c:h val="7.2370590039881375E-2"/>
                    </c:manualLayout>
                  </c15:layout>
                  <c15:dlblFieldTable>
                    <c15:dlblFTEntry>
                      <c15:txfldGUID>{50CD725B-1563-4A4E-A274-04D79232BDF3}</c15:txfldGUID>
                      <c15:f>Sheet1!$DQ$17</c15:f>
                      <c15:dlblFieldTableCache>
                        <c:ptCount val="1"/>
                        <c:pt idx="0">
                          <c:v>Ban on events with more than 50 people</c:v>
                        </c:pt>
                      </c15:dlblFieldTableCache>
                    </c15:dlblFTEntry>
                  </c15:dlblFieldTable>
                  <c15:showDataLabelsRange val="0"/>
                </c:ext>
                <c:ext xmlns:c16="http://schemas.microsoft.com/office/drawing/2014/chart" uri="{C3380CC4-5D6E-409C-BE32-E72D297353CC}">
                  <c16:uniqueId val="{0000000E-6FC7-4F13-80D7-C7A26589440A}"/>
                </c:ext>
              </c:extLst>
            </c:dLbl>
            <c:dLbl>
              <c:idx val="38"/>
              <c:layout>
                <c:manualLayout>
                  <c:x val="-0.16775207786526691"/>
                  <c:y val="-0.1453475815523059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C3F77D4-1748-4F81-ACE4-91E05ED86E2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{1C3F77D4-1748-4F81-ACE4-91E05ED86E22}</c15:txfldGUID>
                      <c15:f>Sheet1!$DQ$52</c15:f>
                      <c15:dlblFieldTableCache>
                        <c:ptCount val="1"/>
                        <c:pt idx="0">
                          <c:v>All public gatherings limited to 8 people.</c:v>
                        </c:pt>
                      </c15:dlblFieldTableCache>
                    </c15:dlblFTEntry>
                  </c15:dlblFieldTable>
                  <c15:showDataLabelsRange val="0"/>
                </c:ext>
                <c:ext xmlns:c16="http://schemas.microsoft.com/office/drawing/2014/chart" uri="{C3380CC4-5D6E-409C-BE32-E72D297353CC}">
                  <c16:uniqueId val="{0000000F-6FC7-4F13-80D7-C7A26589440A}"/>
                </c:ext>
              </c:extLst>
            </c:dLbl>
            <c:dLbl>
              <c:idx val="43"/>
              <c:layout>
                <c:manualLayout>
                  <c:x val="-4.2999939901658797E-2"/>
                  <c:y val="-0.12641733460372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BEA8DAE5-2750-4C08-B7D3-96A43390A49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{BEA8DAE5-2750-4C08-B7D3-96A43390A491}</c15:txfldGUID>
                      <c15:f>Sheet1!$DQ$57</c15:f>
                      <c15:dlblFieldTableCache>
                        <c:ptCount val="1"/>
                        <c:pt idx="0">
                          <c:v>W52-2: Estimated bus data due to low holiday ridership</c:v>
                        </c:pt>
                      </c15:dlblFieldTableCache>
                    </c15:dlblFTEntry>
                  </c15:dlblFieldTable>
                  <c15:showDataLabelsRange val="0"/>
                </c:ext>
                <c:ext xmlns:c16="http://schemas.microsoft.com/office/drawing/2014/chart" uri="{C3380CC4-5D6E-409C-BE32-E72D297353CC}">
                  <c16:uniqueId val="{00000010-6FC7-4F13-80D7-C7A26589440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Sheet1!$DN$14:$DN$59</c:f>
              <c:numCache>
                <c:formatCode>0%</c:formatCode>
                <c:ptCount val="46"/>
                <c:pt idx="0">
                  <c:v>0.99294044293127337</c:v>
                </c:pt>
                <c:pt idx="1">
                  <c:v>0.8897008550791905</c:v>
                </c:pt>
                <c:pt idx="2">
                  <c:v>0.56974415919320753</c:v>
                </c:pt>
                <c:pt idx="3">
                  <c:v>0.41367532285215325</c:v>
                </c:pt>
                <c:pt idx="4">
                  <c:v>0.42226367703022832</c:v>
                </c:pt>
                <c:pt idx="5">
                  <c:v>0.41085107001885746</c:v>
                </c:pt>
                <c:pt idx="6">
                  <c:v>0.47306393048070855</c:v>
                </c:pt>
                <c:pt idx="7">
                  <c:v>0.50023941205559175</c:v>
                </c:pt>
                <c:pt idx="8">
                  <c:v>0.50869421148950222</c:v>
                </c:pt>
                <c:pt idx="9">
                  <c:v>0.54795652388366045</c:v>
                </c:pt>
                <c:pt idx="10">
                  <c:v>0.56250956446735501</c:v>
                </c:pt>
                <c:pt idx="11">
                  <c:v>0.59631649439032097</c:v>
                </c:pt>
                <c:pt idx="12">
                  <c:v>0.61065465854377288</c:v>
                </c:pt>
                <c:pt idx="13">
                  <c:v>0.63890262518543939</c:v>
                </c:pt>
                <c:pt idx="14">
                  <c:v>0.63019070757455198</c:v>
                </c:pt>
                <c:pt idx="15">
                  <c:v>0.57870699783858826</c:v>
                </c:pt>
                <c:pt idx="16">
                  <c:v>0.57759606987341372</c:v>
                </c:pt>
                <c:pt idx="17">
                  <c:v>0.5483738293408138</c:v>
                </c:pt>
                <c:pt idx="18">
                  <c:v>0.51250760414677343</c:v>
                </c:pt>
                <c:pt idx="19">
                  <c:v>0.48961257741685377</c:v>
                </c:pt>
                <c:pt idx="20">
                  <c:v>0.48369936523554868</c:v>
                </c:pt>
                <c:pt idx="21">
                  <c:v>0.48652880343296384</c:v>
                </c:pt>
                <c:pt idx="22">
                  <c:v>0.52319969849004755</c:v>
                </c:pt>
                <c:pt idx="23">
                  <c:v>0.57250302584967239</c:v>
                </c:pt>
                <c:pt idx="24">
                  <c:v>0.68647770862553659</c:v>
                </c:pt>
                <c:pt idx="25">
                  <c:v>0.73624430400398677</c:v>
                </c:pt>
                <c:pt idx="26">
                  <c:v>0.73589321691136966</c:v>
                </c:pt>
                <c:pt idx="27">
                  <c:v>0.73833489105044103</c:v>
                </c:pt>
                <c:pt idx="28">
                  <c:v>0.74804113384942483</c:v>
                </c:pt>
                <c:pt idx="29">
                  <c:v>0.75796022952192244</c:v>
                </c:pt>
                <c:pt idx="30">
                  <c:v>0.76889616245113301</c:v>
                </c:pt>
                <c:pt idx="31">
                  <c:v>0.7698797374941031</c:v>
                </c:pt>
                <c:pt idx="32">
                  <c:v>0.76698453370297026</c:v>
                </c:pt>
                <c:pt idx="33">
                  <c:v>0.77684026675536522</c:v>
                </c:pt>
                <c:pt idx="34">
                  <c:v>0.62738871386528305</c:v>
                </c:pt>
                <c:pt idx="35">
                  <c:v>0.70423745426445683</c:v>
                </c:pt>
                <c:pt idx="36">
                  <c:v>0.70027254779704251</c:v>
                </c:pt>
                <c:pt idx="37">
                  <c:v>0.66776562660066596</c:v>
                </c:pt>
                <c:pt idx="38">
                  <c:v>0.6827474082664825</c:v>
                </c:pt>
                <c:pt idx="39">
                  <c:v>0.68411128550235478</c:v>
                </c:pt>
                <c:pt idx="40">
                  <c:v>0.63030453264060271</c:v>
                </c:pt>
                <c:pt idx="41">
                  <c:v>0.58092241304081138</c:v>
                </c:pt>
                <c:pt idx="42">
                  <c:v>0.48843737509330065</c:v>
                </c:pt>
                <c:pt idx="43">
                  <c:v>0.4276564271333379</c:v>
                </c:pt>
                <c:pt idx="44">
                  <c:v>0.45889072144527338</c:v>
                </c:pt>
                <c:pt idx="45">
                  <c:v>0.60429613740961974</c:v>
                </c:pt>
              </c:numCache>
            </c:numRef>
          </c:val>
          <c:smooth val="0"/>
          <c:extLst>
            <c:ext xmlns:c16="http://schemas.microsoft.com/office/drawing/2014/chart" uri="{C3380CC4-5D6E-409C-BE32-E72D297353CC}">
              <c16:uniqueId val="{00000011-6FC7-4F13-80D7-C7A26589440A}"/>
            </c:ext>
          </c:extLst>
        </c:ser>
        <c:dLbls>
          <c:showLegendKey val="0"/>
          <c:showVal val="0"/>
          <c:showCatName val="0"/>
          <c:showSerName val="0"/>
          <c:showPercent val="0"/>
          <c:showBubbleSize val="0"/>
        </c:dLbls>
        <c:marker val="1"/>
        <c:smooth val="0"/>
        <c:axId val="412065016"/>
        <c:axId val="412063376"/>
      </c:lineChart>
      <c:lineChart>
        <c:grouping val="standard"/>
        <c:varyColors val="0"/>
        <c:ser>
          <c:idx val="5"/>
          <c:order val="5"/>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5.2083333333333336E-2"/>
                  <c:y val="0.3116884139482564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2A94AF70-82CD-4043-8AC8-8649E3911646}" type="CELLREF">
                      <a:rPr lang="en-US" smtClean="0">
                        <a:solidFill>
                          <a:schemeClr val="accent6"/>
                        </a:solidFill>
                      </a:rPr>
                      <a:pPr>
                        <a:defRPr>
                          <a:solidFill>
                            <a:schemeClr val="accent6"/>
                          </a:solidFill>
                        </a:defRPr>
                      </a:pPr>
                      <a:t>[CELLREF]</a:t>
                    </a:fld>
                    <a:endParaRPr lang="en-BE"/>
                  </a:p>
                </c:rich>
              </c:tx>
              <c:spPr>
                <a:solidFill>
                  <a:srgbClr val="FFFFFF"/>
                </a:solidFill>
                <a:ln>
                  <a:solidFill>
                    <a:srgbClr val="FFFFFF">
                      <a:lumMod val="6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0013105132691746"/>
                      <c:h val="0.15289007055936188"/>
                    </c:manualLayout>
                  </c15:layout>
                  <c15:dlblFieldTable>
                    <c15:dlblFTEntry>
                      <c15:txfldGUID>{2A94AF70-82CD-4043-8AC8-8649E3911646}</c15:txfldGUID>
                      <c15:f>Sheet1!$DQ$59</c15:f>
                      <c15:dlblFieldTableCache>
                        <c:ptCount val="1"/>
                        <c:pt idx="0">
                          <c:v>17 Jan: 32.5K vaccine doses administered in region</c:v>
                        </c:pt>
                      </c15:dlblFieldTableCache>
                    </c15:dlblFTEntry>
                  </c15:dlblFieldTable>
                  <c15:showDataLabelsRange val="0"/>
                </c:ext>
                <c:ext xmlns:c16="http://schemas.microsoft.com/office/drawing/2014/chart" uri="{C3380CC4-5D6E-409C-BE32-E72D297353CC}">
                  <c16:uniqueId val="{00000014-6FC7-4F13-80D7-C7A2658944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epidemiological'!$AA$14:$AA$59</c:f>
              <c:numCache>
                <c:formatCode>General</c:formatCode>
                <c:ptCount val="46"/>
                <c:pt idx="14">
                  <c:v>58.788395904436861</c:v>
                </c:pt>
                <c:pt idx="15">
                  <c:v>73.890784982935159</c:v>
                </c:pt>
                <c:pt idx="16">
                  <c:v>68.771331058020479</c:v>
                </c:pt>
                <c:pt idx="17">
                  <c:v>48.208191126279864</c:v>
                </c:pt>
                <c:pt idx="18">
                  <c:v>20.520477815699657</c:v>
                </c:pt>
                <c:pt idx="19">
                  <c:v>16.851535836177472</c:v>
                </c:pt>
                <c:pt idx="20">
                  <c:v>13.993174061433447</c:v>
                </c:pt>
                <c:pt idx="21">
                  <c:v>12.585324232081911</c:v>
                </c:pt>
                <c:pt idx="22">
                  <c:v>15.529010238907851</c:v>
                </c:pt>
                <c:pt idx="23">
                  <c:v>17.74744027303754</c:v>
                </c:pt>
                <c:pt idx="24">
                  <c:v>15.059726962457338</c:v>
                </c:pt>
                <c:pt idx="25">
                  <c:v>10.238907849829351</c:v>
                </c:pt>
                <c:pt idx="26">
                  <c:v>10.83617747440273</c:v>
                </c:pt>
                <c:pt idx="27">
                  <c:v>13.011945392491468</c:v>
                </c:pt>
                <c:pt idx="28">
                  <c:v>22.909556313993171</c:v>
                </c:pt>
                <c:pt idx="29">
                  <c:v>39.377133105802045</c:v>
                </c:pt>
                <c:pt idx="30">
                  <c:v>53.412969283276453</c:v>
                </c:pt>
                <c:pt idx="31">
                  <c:v>64.078498293515352</c:v>
                </c:pt>
                <c:pt idx="32">
                  <c:v>70.691126279863482</c:v>
                </c:pt>
                <c:pt idx="33">
                  <c:v>126.19453924914674</c:v>
                </c:pt>
                <c:pt idx="34">
                  <c:v>245.30716723549489</c:v>
                </c:pt>
                <c:pt idx="35">
                  <c:v>328.24232081911265</c:v>
                </c:pt>
                <c:pt idx="36">
                  <c:v>404.86348122866889</c:v>
                </c:pt>
                <c:pt idx="37">
                  <c:v>406.35665529010237</c:v>
                </c:pt>
                <c:pt idx="38">
                  <c:v>474.65870307167233</c:v>
                </c:pt>
                <c:pt idx="39">
                  <c:v>446.50170648464166</c:v>
                </c:pt>
                <c:pt idx="40">
                  <c:v>481.99658703071674</c:v>
                </c:pt>
                <c:pt idx="41">
                  <c:v>445.77645051194537</c:v>
                </c:pt>
                <c:pt idx="42">
                  <c:v>318.38737201365188</c:v>
                </c:pt>
                <c:pt idx="43">
                  <c:v>267.74744027303757</c:v>
                </c:pt>
                <c:pt idx="44">
                  <c:v>247.65358361774742</c:v>
                </c:pt>
                <c:pt idx="45">
                  <c:v>160.40955631399316</c:v>
                </c:pt>
              </c:numCache>
            </c:numRef>
          </c:val>
          <c:smooth val="0"/>
          <c:extLst>
            <c:ext xmlns:c16="http://schemas.microsoft.com/office/drawing/2014/chart" uri="{C3380CC4-5D6E-409C-BE32-E72D297353CC}">
              <c16:uniqueId val="{00000012-6FC7-4F13-80D7-C7A26589440A}"/>
            </c:ext>
          </c:extLst>
        </c:ser>
        <c:dLbls>
          <c:showLegendKey val="0"/>
          <c:showVal val="0"/>
          <c:showCatName val="0"/>
          <c:showSerName val="0"/>
          <c:showPercent val="0"/>
          <c:showBubbleSize val="0"/>
        </c:dLbls>
        <c:marker val="1"/>
        <c:smooth val="0"/>
        <c:axId val="719566360"/>
        <c:axId val="719566032"/>
      </c:lineChart>
      <c:catAx>
        <c:axId val="41206501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412063376"/>
        <c:crosses val="autoZero"/>
        <c:auto val="1"/>
        <c:lblAlgn val="ctr"/>
        <c:lblOffset val="100"/>
        <c:noMultiLvlLbl val="0"/>
      </c:catAx>
      <c:valAx>
        <c:axId val="412063376"/>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412065016"/>
        <c:crosses val="autoZero"/>
        <c:crossBetween val="midCat"/>
      </c:valAx>
      <c:valAx>
        <c:axId val="7195660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9566360"/>
        <c:crosses val="max"/>
        <c:crossBetween val="between"/>
      </c:valAx>
      <c:catAx>
        <c:axId val="719566360"/>
        <c:scaling>
          <c:orientation val="minMax"/>
        </c:scaling>
        <c:delete val="1"/>
        <c:axPos val="b"/>
        <c:majorTickMark val="out"/>
        <c:minorTickMark val="none"/>
        <c:tickLblPos val="nextTo"/>
        <c:crossAx val="719566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STIB-MIVB, Brussels, Belgium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Sheet1!$F$4</c:f>
              <c:strCache>
                <c:ptCount val="1"/>
                <c:pt idx="0">
                  <c:v>Metro</c:v>
                </c:pt>
              </c:strCache>
            </c:strRef>
          </c:tx>
          <c:spPr>
            <a:ln w="38100" cap="rnd">
              <a:solidFill>
                <a:srgbClr val="184249"/>
              </a:solidFill>
              <a:round/>
            </a:ln>
            <a:effectLst/>
          </c:spPr>
          <c:marker>
            <c:symbol val="circle"/>
            <c:size val="10"/>
            <c:spPr>
              <a:solidFill>
                <a:srgbClr val="184249"/>
              </a:solidFill>
              <a:ln w="9525">
                <a:noFill/>
              </a:ln>
              <a:effectLst/>
            </c:spPr>
          </c:marker>
          <c:dLbls>
            <c:dLbl>
              <c:idx val="1"/>
              <c:layout>
                <c:manualLayout>
                  <c:x val="-8.1018518518518514E-3"/>
                  <c:y val="-0.12987012987012989"/>
                </c:manualLayout>
              </c:layout>
              <c:tx>
                <c:rich>
                  <a:bodyPr/>
                  <a:lstStyle/>
                  <a:p>
                    <a:fld id="{BBDB7A0D-245B-4D8E-AE62-F76B5E9C17D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{BBDB7A0D-245B-4D8E-AE62-F76B5E9C17DA}</c15:txfldGUID>
                      <c15:f>Sheet1!$H$15</c15:f>
                      <c15:dlblFieldTableCache>
                        <c:ptCount val="1"/>
                        <c:pt idx="0">
                          <c:v>Measures announced, stores and restaurants closed</c:v>
                        </c:pt>
                      </c15:dlblFieldTableCache>
                    </c15:dlblFTEntry>
                  </c15:dlblFieldTable>
                  <c15:showDataLabelsRange val="0"/>
                </c:ext>
                <c:ext xmlns:c16="http://schemas.microsoft.com/office/drawing/2014/chart" uri="{C3380CC4-5D6E-409C-BE32-E72D297353CC}">
                  <c16:uniqueId val="{00000000-79B0-4A8F-B0C8-58EE09160C6D}"/>
                </c:ext>
              </c:extLst>
            </c:dLbl>
            <c:dLbl>
              <c:idx val="2"/>
              <c:layout>
                <c:manualLayout>
                  <c:x val="-1.2293215952172644E-2"/>
                  <c:y val="-0.33457286021065546"/>
                </c:manualLayout>
              </c:layout>
              <c:tx>
                <c:rich>
                  <a:bodyPr/>
                  <a:lstStyle/>
                  <a:p>
                    <a:fld id="{35F0CE73-BE50-4780-A69B-0A3D49F6A846}" type="CELLREF">
                      <a:rPr lang="en-US" baseline="0"/>
                      <a:pPr/>
                      <a:t>[CELLREF]</a:t>
                    </a:fld>
                    <a:endParaRPr lang="en-BE"/>
                  </a:p>
                </c:rich>
              </c:tx>
              <c:dLblPos val="r"/>
              <c:showLegendKey val="0"/>
              <c:showVal val="1"/>
              <c:showCatName val="1"/>
              <c:showSerName val="0"/>
              <c:showPercent val="0"/>
              <c:showBubbleSize val="0"/>
              <c:extLst>
                <c:ext xmlns:c15="http://schemas.microsoft.com/office/drawing/2012/chart" uri="{CE6537A1-D6FC-4f65-9D91-7224C49458BB}">
                  <c15:dlblFieldTable>
                    <c15:dlblFTEntry>
                      <c15:txfldGUID>{35F0CE73-BE50-4780-A69B-0A3D49F6A846}</c15:txfldGUID>
                      <c15:f>Sheet1!$H$16</c15:f>
                      <c15:dlblFieldTableCache>
                        <c:ptCount val="1"/>
                        <c:pt idx="0">
                          <c:v>Schools closed, lockdown complete Wednesday</c:v>
                        </c:pt>
                      </c15:dlblFieldTableCache>
                    </c15:dlblFTEntry>
                  </c15:dlblFieldTable>
                  <c15:showDataLabelsRange val="0"/>
                </c:ext>
                <c:ext xmlns:c16="http://schemas.microsoft.com/office/drawing/2014/chart" uri="{C3380CC4-5D6E-409C-BE32-E72D297353CC}">
                  <c16:uniqueId val="{00000001-79B0-4A8F-B0C8-58EE09160C6D}"/>
                </c:ext>
              </c:extLst>
            </c:dLbl>
            <c:dLbl>
              <c:idx val="9"/>
              <c:layout>
                <c:manualLayout>
                  <c:x val="-0.14731700204141149"/>
                  <c:y val="-0.12529256570201452"/>
                </c:manualLayout>
              </c:layout>
              <c:tx>
                <c:rich>
                  <a:bodyPr/>
                  <a:lstStyle/>
                  <a:p>
                    <a:fld id="{7341A739-D480-49D8-9270-FC9DB5A379B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{7341A739-D480-49D8-9270-FC9DB5A379B8}</c15:txfldGUID>
                      <c15:f>Sheet1!$H$23</c15:f>
                      <c15:dlblFieldTableCache>
                        <c:ptCount val="1"/>
                        <c:pt idx="0">
                          <c:v>Masks mandatory De-confinement phase 1A</c:v>
                        </c:pt>
                      </c15:dlblFieldTableCache>
                    </c15:dlblFTEntry>
                  </c15:dlblFieldTable>
                  <c15:showDataLabelsRange val="0"/>
                </c:ext>
                <c:ext xmlns:c16="http://schemas.microsoft.com/office/drawing/2014/chart" uri="{C3380CC4-5D6E-409C-BE32-E72D297353CC}">
                  <c16:uniqueId val="{00000002-79B0-4A8F-B0C8-58EE09160C6D}"/>
                </c:ext>
              </c:extLst>
            </c:dLbl>
            <c:dLbl>
              <c:idx val="10"/>
              <c:layout>
                <c:manualLayout>
                  <c:x val="-0.13845554461942258"/>
                  <c:y val="-0.17715206053788732"/>
                </c:manualLayout>
              </c:layout>
              <c:tx>
                <c:rich>
                  <a:bodyPr/>
                  <a:lstStyle/>
                  <a:p>
                    <a:fld id="{C8444111-41AB-4805-8F95-AC9A0485D8DA}" type="CELLREF">
                      <a:rPr lang="fr-FR"/>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4280293088363955"/>
                      <c:h val="7.2370590039881375E-2"/>
                    </c:manualLayout>
                  </c15:layout>
                  <c15:dlblFieldTable>
                    <c15:dlblFTEntry>
                      <c15:txfldGUID>{C8444111-41AB-4805-8F95-AC9A0485D8DA}</c15:txfldGUID>
                      <c15:f>Sheet1!$H$24</c15:f>
                      <c15:dlblFieldTableCache>
                        <c:ptCount val="1"/>
                        <c:pt idx="0">
                          <c:v>De-confinement phase 1B + Strike action</c:v>
                        </c:pt>
                      </c15:dlblFieldTableCache>
                    </c15:dlblFTEntry>
                  </c15:dlblFieldTable>
                  <c15:showDataLabelsRange val="0"/>
                </c:ext>
                <c:ext xmlns:c16="http://schemas.microsoft.com/office/drawing/2014/chart" uri="{C3380CC4-5D6E-409C-BE32-E72D297353CC}">
                  <c16:uniqueId val="{00000003-79B0-4A8F-B0C8-58EE09160C6D}"/>
                </c:ext>
              </c:extLst>
            </c:dLbl>
            <c:dLbl>
              <c:idx val="11"/>
              <c:layout>
                <c:manualLayout>
                  <c:x val="-1.8423191892680081E-2"/>
                  <c:y val="6.8990489825135393E-2"/>
                </c:manualLayout>
              </c:layout>
              <c:tx>
                <c:rich>
                  <a:bodyPr/>
                  <a:lstStyle/>
                  <a:p>
                    <a:fld id="{0A246957-41FF-4897-92FE-16DA3BC6202D}" type="CELLREF">
                      <a:rPr lang="en-US"/>
                      <a:pPr/>
                      <a:t>[CELLREF]</a:t>
                    </a:fld>
                    <a:endParaRPr lang="en-BE"/>
                  </a:p>
                </c:rich>
              </c:tx>
              <c:dLblPos val="r"/>
              <c:showLegendKey val="0"/>
              <c:showVal val="1"/>
              <c:showCatName val="0"/>
              <c:showSerName val="0"/>
              <c:showPercent val="0"/>
              <c:showBubbleSize val="0"/>
              <c:extLst>
                <c:ext xmlns:c15="http://schemas.microsoft.com/office/drawing/2012/chart" uri="{CE6537A1-D6FC-4f65-9D91-7224C49458BB}">
                  <c15:layout>
                    <c:manualLayout>
                      <c:w val="0.12893764581510644"/>
                      <c:h val="8.4806421924532166E-2"/>
                    </c:manualLayout>
                  </c15:layout>
                  <c15:dlblFieldTable>
                    <c15:dlblFTEntry>
                      <c15:txfldGUID>{0A246957-41FF-4897-92FE-16DA3BC6202D}</c15:txfldGUID>
                      <c15:f>Sheet1!$H$25</c15:f>
                      <c15:dlblFieldTableCache>
                        <c:ptCount val="1"/>
                        <c:pt idx="0">
                          <c:v>De-confinement phase 2 + Ascension</c:v>
                        </c:pt>
                      </c15:dlblFieldTableCache>
                    </c15:dlblFTEntry>
                  </c15:dlblFieldTable>
                  <c15:showDataLabelsRange val="0"/>
                </c:ext>
                <c:ext xmlns:c16="http://schemas.microsoft.com/office/drawing/2014/chart" uri="{C3380CC4-5D6E-409C-BE32-E72D297353CC}">
                  <c16:uniqueId val="{00000004-79B0-4A8F-B0C8-58EE09160C6D}"/>
                </c:ext>
              </c:extLst>
            </c:dLbl>
            <c:dLbl>
              <c:idx val="17"/>
              <c:layout>
                <c:manualLayout>
                  <c:x val="-0.11625147194109238"/>
                  <c:y val="-0.2354844046851555"/>
                </c:manualLayout>
              </c:layout>
              <c:tx>
                <c:rich>
                  <a:bodyPr/>
                  <a:lstStyle/>
                  <a:p>
                    <a:fld id="{C5F55148-E906-4A08-96D2-C4636F028DC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{C5F55148-E906-4A08-96D2-C4636F028DC8}</c15:txfldGUID>
                      <c15:f>Sheet1!$H$31</c15:f>
                      <c15:dlblFieldTableCache>
                        <c:ptCount val="1"/>
                        <c:pt idx="0">
                          <c:v>De-confinement phase 4, beginning of summer holiday</c:v>
                        </c:pt>
                      </c15:dlblFieldTableCache>
                    </c15:dlblFTEntry>
                  </c15:dlblFieldTable>
                  <c15:showDataLabelsRange val="0"/>
                </c:ext>
                <c:ext xmlns:c16="http://schemas.microsoft.com/office/drawing/2014/chart" uri="{C3380CC4-5D6E-409C-BE32-E72D297353CC}">
                  <c16:uniqueId val="{00000005-79B0-4A8F-B0C8-58EE09160C6D}"/>
                </c:ext>
              </c:extLst>
            </c:dLbl>
            <c:dLbl>
              <c:idx val="21"/>
              <c:layout>
                <c:manualLayout>
                  <c:x val="-6.2581022713856294E-2"/>
                  <c:y val="0.14038493356230416"/>
                </c:manualLayout>
              </c:layout>
              <c:tx>
                <c:rich>
                  <a:bodyPr/>
                  <a:lstStyle/>
                  <a:p>
                    <a:fld id="{42E0DC25-EEFF-4076-8DEF-211EDDC1F16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{42E0DC25-EEFF-4076-8DEF-211EDDC1F165}</c15:txfldGUID>
                      <c15:f>Sheet1!$H$35</c15:f>
                      <c15:dlblFieldTableCache>
                        <c:ptCount val="1"/>
                        <c:pt idx="0">
                          <c:v>New restrictions imposed</c:v>
                        </c:pt>
                      </c15:dlblFieldTableCache>
                    </c15:dlblFTEntry>
                  </c15:dlblFieldTable>
                  <c15:showDataLabelsRange val="0"/>
                </c:ext>
                <c:ext xmlns:c16="http://schemas.microsoft.com/office/drawing/2014/chart" uri="{C3380CC4-5D6E-409C-BE32-E72D297353CC}">
                  <c16:uniqueId val="{00000006-79B0-4A8F-B0C8-58EE09160C6D}"/>
                </c:ext>
              </c:extLst>
            </c:dLbl>
            <c:dLbl>
              <c:idx val="31"/>
              <c:layout>
                <c:manualLayout>
                  <c:x val="-0.12060157844852727"/>
                  <c:y val="8.5121382554453368E-2"/>
                </c:manualLayout>
              </c:layout>
              <c:tx>
                <c:rich>
                  <a:bodyPr/>
                  <a:lstStyle/>
                  <a:p>
                    <a:fld id="{24BDCF4A-5187-45FE-BCC5-FFEF54404E2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{24BDCF4A-5187-45FE-BCC5-FFEF54404E28}</c15:txfldGUID>
                      <c15:f>Sheet1!$H$45</c15:f>
                      <c15:dlblFieldTableCache>
                        <c:ptCount val="1"/>
                        <c:pt idx="0">
                          <c:v>Cafes and bars closed</c:v>
                        </c:pt>
                      </c15:dlblFieldTableCache>
                    </c15:dlblFTEntry>
                  </c15:dlblFieldTable>
                  <c15:showDataLabelsRange val="0"/>
                </c:ext>
                <c:ext xmlns:c16="http://schemas.microsoft.com/office/drawing/2014/chart" uri="{C3380CC4-5D6E-409C-BE32-E72D297353CC}">
                  <c16:uniqueId val="{00000007-79B0-4A8F-B0C8-58EE09160C6D}"/>
                </c:ext>
              </c:extLst>
            </c:dLbl>
            <c:dLbl>
              <c:idx val="33"/>
              <c:layout>
                <c:manualLayout>
                  <c:x val="-0.15833962160979886"/>
                  <c:y val="0.12956846303302996"/>
                </c:manualLayout>
              </c:layout>
              <c:tx>
                <c:rich>
                  <a:bodyPr/>
                  <a:lstStyle/>
                  <a:p>
                    <a:fld id="{968F7E85-04EB-48AF-9A58-4BCF2C358AF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{968F7E85-04EB-48AF-9A58-4BCF2C358AF1}</c15:txfldGUID>
                      <c15:f>Sheet1!$H$47</c15:f>
                      <c15:dlblFieldTableCache>
                        <c:ptCount val="1"/>
                        <c:pt idx="0">
                          <c:v>Partial regional lockdown</c:v>
                        </c:pt>
                      </c15:dlblFieldTableCache>
                    </c15:dlblFTEntry>
                  </c15:dlblFieldTable>
                  <c15:showDataLabelsRange val="0"/>
                </c:ext>
                <c:ext xmlns:c16="http://schemas.microsoft.com/office/drawing/2014/chart" uri="{C3380CC4-5D6E-409C-BE32-E72D297353CC}">
                  <c16:uniqueId val="{00000008-79B0-4A8F-B0C8-58EE09160C6D}"/>
                </c:ext>
              </c:extLst>
            </c:dLbl>
            <c:dLbl>
              <c:idx val="39"/>
              <c:layout>
                <c:manualLayout>
                  <c:x val="-7.1186297025371909E-2"/>
                  <c:y val="0.15197791185192761"/>
                </c:manualLayout>
              </c:layout>
              <c:tx>
                <c:rich>
                  <a:bodyPr/>
                  <a:lstStyle/>
                  <a:p>
                    <a:fld id="{C4B3F206-860C-4C58-B356-74B78A83040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{C4B3F206-860C-4C58-B356-74B78A83040F}</c15:txfldGUID>
                      <c15:f>Sheet1!$H$53</c15:f>
                      <c15:dlblFieldTableCache>
                        <c:ptCount val="1"/>
                        <c:pt idx="0">
                          <c:v>Non-essential shops open</c:v>
                        </c:pt>
                      </c15:dlblFieldTableCache>
                    </c15:dlblFTEntry>
                  </c15:dlblFieldTable>
                  <c15:showDataLabelsRange val="0"/>
                </c:ext>
                <c:ext xmlns:c16="http://schemas.microsoft.com/office/drawing/2014/chart" uri="{C3380CC4-5D6E-409C-BE32-E72D297353CC}">
                  <c16:uniqueId val="{00000009-79B0-4A8F-B0C8-58EE09160C6D}"/>
                </c:ext>
              </c:extLst>
            </c:dLbl>
            <c:dLbl>
              <c:idx val="42"/>
              <c:layout>
                <c:manualLayout>
                  <c:x val="0"/>
                  <c:y val="0.11688311688311688"/>
                </c:manualLayout>
              </c:layout>
              <c:tx>
                <c:rich>
                  <a:bodyPr/>
                  <a:lstStyle/>
                  <a:p>
                    <a:fld id="{77C6ECBF-1B92-4E8A-A633-78C1F152BA2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{77C6ECBF-1B92-4E8A-A633-78C1F152BA22}</c15:txfldGUID>
                      <c15:f>Sheet1!$H$56</c15:f>
                      <c15:dlblFieldTableCache>
                        <c:ptCount val="1"/>
                        <c:pt idx="0">
                          <c:v>W52-W2 School holidays</c:v>
                        </c:pt>
                      </c15:dlblFieldTableCache>
                    </c15:dlblFTEntry>
                  </c15:dlblFieldTable>
                  <c15:showDataLabelsRange val="0"/>
                </c:ext>
                <c:ext xmlns:c16="http://schemas.microsoft.com/office/drawing/2014/chart" uri="{C3380CC4-5D6E-409C-BE32-E72D297353CC}">
                  <c16:uniqueId val="{0000000A-79B0-4A8F-B0C8-58EE09160C6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Sheet1!$F$14:$F$59</c:f>
              <c:numCache>
                <c:formatCode>0.0%</c:formatCode>
                <c:ptCount val="46"/>
                <c:pt idx="0">
                  <c:v>0.97136726337821233</c:v>
                </c:pt>
                <c:pt idx="1">
                  <c:v>0.71926440727666907</c:v>
                </c:pt>
                <c:pt idx="2">
                  <c:v>0.18332105298440288</c:v>
                </c:pt>
                <c:pt idx="3">
                  <c:v>0.10744515657395089</c:v>
                </c:pt>
                <c:pt idx="4">
                  <c:v>0.10367237919807673</c:v>
                </c:pt>
                <c:pt idx="5">
                  <c:v>0.10332638562154618</c:v>
                </c:pt>
                <c:pt idx="6">
                  <c:v>0.11240568614556888</c:v>
                </c:pt>
                <c:pt idx="7">
                  <c:v>0.11979627827919949</c:v>
                </c:pt>
                <c:pt idx="8">
                  <c:v>0.14010595734121364</c:v>
                </c:pt>
                <c:pt idx="9">
                  <c:v>0.16634869277997316</c:v>
                </c:pt>
                <c:pt idx="10">
                  <c:v>0.23587504531680301</c:v>
                </c:pt>
                <c:pt idx="11">
                  <c:v>0.30491664285872455</c:v>
                </c:pt>
                <c:pt idx="12">
                  <c:v>0.32708781384137342</c:v>
                </c:pt>
                <c:pt idx="13">
                  <c:v>0.38012677848452575</c:v>
                </c:pt>
                <c:pt idx="14">
                  <c:v>0.42642857142857149</c:v>
                </c:pt>
                <c:pt idx="15">
                  <c:v>0.45714285714285718</c:v>
                </c:pt>
                <c:pt idx="16">
                  <c:v>0.4871428571428571</c:v>
                </c:pt>
                <c:pt idx="17">
                  <c:v>0.5</c:v>
                </c:pt>
                <c:pt idx="18">
                  <c:v>0.51142857142857134</c:v>
                </c:pt>
                <c:pt idx="19">
                  <c:v>0.47714285714285715</c:v>
                </c:pt>
                <c:pt idx="20">
                  <c:v>0.47285714285714286</c:v>
                </c:pt>
                <c:pt idx="21">
                  <c:v>0.43285714285714283</c:v>
                </c:pt>
                <c:pt idx="22">
                  <c:v>0.42285714285714293</c:v>
                </c:pt>
                <c:pt idx="23">
                  <c:v>0.43857142857142861</c:v>
                </c:pt>
                <c:pt idx="24">
                  <c:v>0.44857142857142851</c:v>
                </c:pt>
                <c:pt idx="25">
                  <c:v>0.49428571428571427</c:v>
                </c:pt>
                <c:pt idx="26">
                  <c:v>0.5971428571428572</c:v>
                </c:pt>
                <c:pt idx="27">
                  <c:v>0.62571428571428567</c:v>
                </c:pt>
                <c:pt idx="28">
                  <c:v>0.62666666666666671</c:v>
                </c:pt>
                <c:pt idx="29">
                  <c:v>0.63714285714285712</c:v>
                </c:pt>
                <c:pt idx="30">
                  <c:v>0.68</c:v>
                </c:pt>
                <c:pt idx="31">
                  <c:v>0.65714285714285725</c:v>
                </c:pt>
                <c:pt idx="32">
                  <c:v>0.62</c:v>
                </c:pt>
                <c:pt idx="33">
                  <c:v>0.54142857142857148</c:v>
                </c:pt>
                <c:pt idx="34">
                  <c:v>0.48714285714285716</c:v>
                </c:pt>
                <c:pt idx="35">
                  <c:v>0.31142857142857144</c:v>
                </c:pt>
                <c:pt idx="36">
                  <c:v>0.35000000000000003</c:v>
                </c:pt>
                <c:pt idx="37">
                  <c:v>0.42</c:v>
                </c:pt>
                <c:pt idx="38">
                  <c:v>0.43714285714285717</c:v>
                </c:pt>
                <c:pt idx="39">
                  <c:v>0.50142857142857145</c:v>
                </c:pt>
                <c:pt idx="40">
                  <c:v>0.5</c:v>
                </c:pt>
                <c:pt idx="41">
                  <c:v>0.49714285714285716</c:v>
                </c:pt>
                <c:pt idx="42">
                  <c:v>0.37285714285714283</c:v>
                </c:pt>
                <c:pt idx="43">
                  <c:v>0.36285714285714293</c:v>
                </c:pt>
                <c:pt idx="44">
                  <c:v>0.48000000000000004</c:v>
                </c:pt>
                <c:pt idx="45">
                  <c:v>0.49571428571428566</c:v>
                </c:pt>
              </c:numCache>
            </c:numRef>
          </c:val>
          <c:smooth val="0"/>
          <c:extLst>
            <c:ext xmlns:c16="http://schemas.microsoft.com/office/drawing/2014/chart" uri="{C3380CC4-5D6E-409C-BE32-E72D297353CC}">
              <c16:uniqueId val="{0000000B-79B0-4A8F-B0C8-58EE09160C6D}"/>
            </c:ext>
          </c:extLst>
        </c:ser>
        <c:ser>
          <c:idx val="1"/>
          <c:order val="1"/>
          <c:tx>
            <c:strRef>
              <c:f>Sheet1!$G$4</c:f>
              <c:strCache>
                <c:ptCount val="1"/>
                <c:pt idx="0">
                  <c:v>Bus + Tram</c:v>
                </c:pt>
              </c:strCache>
            </c:strRef>
          </c:tx>
          <c:spPr>
            <a:ln w="38100" cap="rnd">
              <a:solidFill>
                <a:srgbClr val="F47D3A"/>
              </a:solidFill>
              <a:round/>
            </a:ln>
            <a:effectLst/>
          </c:spPr>
          <c:marker>
            <c:symbol val="circle"/>
            <c:size val="10"/>
            <c:spPr>
              <a:solidFill>
                <a:srgbClr val="F47D3A"/>
              </a:solidFill>
              <a:ln w="9525">
                <a:noFill/>
              </a:ln>
              <a:effectLst/>
            </c:spPr>
          </c:marker>
          <c:dLbls>
            <c:dLbl>
              <c:idx val="14"/>
              <c:layout>
                <c:manualLayout>
                  <c:x val="-0.11214111256926218"/>
                  <c:y val="-9.6011862153594488E-2"/>
                </c:manualLayout>
              </c:layout>
              <c:tx>
                <c:rich>
                  <a:bodyPr/>
                  <a:lstStyle/>
                  <a:p>
                    <a:fld id="{AAD2DD47-25C8-4C2D-BB33-559B91FCBAE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994167395742198"/>
                      <c:h val="7.4227835156969013E-2"/>
                    </c:manualLayout>
                  </c15:layout>
                  <c15:dlblFieldTable>
                    <c15:dlblFTEntry>
                      <c15:txfldGUID>{AAD2DD47-25C8-4C2D-BB33-559B91FCBAEE}</c15:txfldGUID>
                      <c15:f>Sheet1!$H$28</c15:f>
                      <c15:dlblFieldTableCache>
                        <c:ptCount val="1"/>
                        <c:pt idx="0">
                          <c:v>De-confinement phase 3</c:v>
                        </c:pt>
                      </c15:dlblFieldTableCache>
                    </c15:dlblFTEntry>
                  </c15:dlblFieldTable>
                  <c15:showDataLabelsRange val="0"/>
                </c:ext>
                <c:ext xmlns:c16="http://schemas.microsoft.com/office/drawing/2014/chart" uri="{C3380CC4-5D6E-409C-BE32-E72D297353CC}">
                  <c16:uniqueId val="{0000000C-79B0-4A8F-B0C8-58EE09160C6D}"/>
                </c:ext>
              </c:extLst>
            </c:dLbl>
            <c:dLbl>
              <c:idx val="26"/>
              <c:layout>
                <c:manualLayout>
                  <c:x val="-8.3503737942915005E-2"/>
                  <c:y val="-0.15941328853432055"/>
                </c:manualLayout>
              </c:layout>
              <c:tx>
                <c:rich>
                  <a:bodyPr/>
                  <a:lstStyle/>
                  <a:p>
                    <a:fld id="{C3A64C1D-D8DE-4AE5-90F9-DC416E81976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{C3A64C1D-D8DE-4AE5-90F9-DC416E819766}</c15:txfldGUID>
                      <c15:f>Sheet1!$H$40</c15:f>
                      <c15:dlblFieldTableCache>
                        <c:ptCount val="1"/>
                        <c:pt idx="0">
                          <c:v>Schools restart</c:v>
                        </c:pt>
                      </c15:dlblFieldTableCache>
                    </c15:dlblFTEntry>
                  </c15:dlblFieldTable>
                  <c15:showDataLabelsRange val="0"/>
                </c:ext>
                <c:ext xmlns:c16="http://schemas.microsoft.com/office/drawing/2014/chart" uri="{C3380CC4-5D6E-409C-BE32-E72D297353CC}">
                  <c16:uniqueId val="{0000000D-79B0-4A8F-B0C8-58EE09160C6D}"/>
                </c:ext>
              </c:extLst>
            </c:dLbl>
            <c:dLbl>
              <c:idx val="30"/>
              <c:layout>
                <c:manualLayout>
                  <c:x val="-0.11050470253718293"/>
                  <c:y val="-0.16412475713263114"/>
                </c:manualLayout>
              </c:layout>
              <c:tx>
                <c:rich>
                  <a:bodyPr/>
                  <a:lstStyle/>
                  <a:p>
                    <a:fld id="{4E036B68-557E-4378-819C-8D77D5DA868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{4E036B68-557E-4378-819C-8D77D5DA8689}</c15:txfldGUID>
                      <c15:f>Sheet1!$H$44</c15:f>
                      <c15:dlblFieldTableCache>
                        <c:ptCount val="1"/>
                        <c:pt idx="0">
                          <c:v>Strike action + night curfew </c:v>
                        </c:pt>
                      </c15:dlblFieldTableCache>
                    </c15:dlblFTEntry>
                  </c15:dlblFieldTable>
                  <c15:showDataLabelsRange val="0"/>
                </c:ext>
                <c:ext xmlns:c16="http://schemas.microsoft.com/office/drawing/2014/chart" uri="{C3380CC4-5D6E-409C-BE32-E72D297353CC}">
                  <c16:uniqueId val="{0000000E-79B0-4A8F-B0C8-58EE09160C6D}"/>
                </c:ext>
              </c:extLst>
            </c:dLbl>
            <c:dLbl>
              <c:idx val="32"/>
              <c:layout>
                <c:manualLayout>
                  <c:x val="5.0528306357538556E-2"/>
                  <c:y val="-0.19429778095919831"/>
                </c:manualLayout>
              </c:layout>
              <c:tx>
                <c:rich>
                  <a:bodyPr/>
                  <a:lstStyle/>
                  <a:p>
                    <a:fld id="{E186FA56-D1DD-4D09-83DB-88A61F8115E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{E186FA56-D1DD-4D09-83DB-88A61F8115E4}</c15:txfldGUID>
                      <c15:f>Sheet1!$H$46</c15:f>
                      <c15:dlblFieldTableCache>
                        <c:ptCount val="1"/>
                        <c:pt idx="0">
                          <c:v>Restaurants closed, WFH mandatory where possible</c:v>
                        </c:pt>
                      </c15:dlblFieldTableCache>
                    </c15:dlblFTEntry>
                  </c15:dlblFieldTable>
                  <c15:showDataLabelsRange val="0"/>
                </c:ext>
                <c:ext xmlns:c16="http://schemas.microsoft.com/office/drawing/2014/chart" uri="{C3380CC4-5D6E-409C-BE32-E72D297353CC}">
                  <c16:uniqueId val="{0000000F-79B0-4A8F-B0C8-58EE09160C6D}"/>
                </c:ext>
              </c:extLst>
            </c:dLbl>
            <c:dLbl>
              <c:idx val="35"/>
              <c:layout>
                <c:manualLayout>
                  <c:x val="-0.14362371595526385"/>
                  <c:y val="0.1585016163694698"/>
                </c:manualLayout>
              </c:layout>
              <c:tx>
                <c:rich>
                  <a:bodyPr/>
                  <a:lstStyle/>
                  <a:p>
                    <a:fld id="{AAAB48E2-5A3E-4EC4-92F9-97AC47FA2FD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{AAAB48E2-5A3E-4EC4-92F9-97AC47FA2FD5}</c15:txfldGUID>
                      <c15:f>Sheet1!$H$49</c15:f>
                      <c15:dlblFieldTableCache>
                        <c:ptCount val="1"/>
                        <c:pt idx="0">
                          <c:v>National lockdown, non-essential shops closed &amp; school holidays</c:v>
                        </c:pt>
                      </c15:dlblFieldTableCache>
                    </c15:dlblFTEntry>
                  </c15:dlblFieldTable>
                  <c15:showDataLabelsRange val="0"/>
                </c:ext>
                <c:ext xmlns:c16="http://schemas.microsoft.com/office/drawing/2014/chart" uri="{C3380CC4-5D6E-409C-BE32-E72D297353CC}">
                  <c16:uniqueId val="{00000010-79B0-4A8F-B0C8-58EE09160C6D}"/>
                </c:ext>
              </c:extLst>
            </c:dLbl>
            <c:dLbl>
              <c:idx val="37"/>
              <c:layout>
                <c:manualLayout>
                  <c:x val="-4.6717155147273259E-2"/>
                  <c:y val="-0.15632723182329486"/>
                </c:manualLayout>
              </c:layout>
              <c:tx>
                <c:rich>
                  <a:bodyPr/>
                  <a:lstStyle/>
                  <a:p>
                    <a:fld id="{FE3441E7-F096-4265-99A0-63E4D87DC1A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{FE3441E7-F096-4265-99A0-63E4D87DC1A1}</c15:txfldGUID>
                      <c15:f>Sheet1!$H$51</c15:f>
                      <c15:dlblFieldTableCache>
                        <c:ptCount val="1"/>
                        <c:pt idx="0">
                          <c:v>Schools restart, significant proportion of pupils learning remotely</c:v>
                        </c:pt>
                      </c15:dlblFieldTableCache>
                    </c15:dlblFTEntry>
                  </c15:dlblFieldTable>
                  <c15:showDataLabelsRange val="0"/>
                </c:ext>
                <c:ext xmlns:c16="http://schemas.microsoft.com/office/drawing/2014/chart" uri="{C3380CC4-5D6E-409C-BE32-E72D297353CC}">
                  <c16:uniqueId val="{00000011-79B0-4A8F-B0C8-58EE09160C6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Sheet1!$G$14:$G$59</c:f>
              <c:numCache>
                <c:formatCode>0.0%</c:formatCode>
                <c:ptCount val="46"/>
                <c:pt idx="2">
                  <c:v>0.22110646412311233</c:v>
                </c:pt>
                <c:pt idx="3">
                  <c:v>0.15003751612514082</c:v>
                </c:pt>
                <c:pt idx="4">
                  <c:v>0.16329108761704844</c:v>
                </c:pt>
                <c:pt idx="5">
                  <c:v>0.17590123550299999</c:v>
                </c:pt>
                <c:pt idx="6">
                  <c:v>0.19169950846438746</c:v>
                </c:pt>
                <c:pt idx="7">
                  <c:v>0.20889638093074342</c:v>
                </c:pt>
                <c:pt idx="8">
                  <c:v>0.22341866691339179</c:v>
                </c:pt>
                <c:pt idx="9">
                  <c:v>0.25469021890319732</c:v>
                </c:pt>
                <c:pt idx="11">
                  <c:v>0.33191931608478259</c:v>
                </c:pt>
                <c:pt idx="12">
                  <c:v>0.37215221601122656</c:v>
                </c:pt>
                <c:pt idx="13">
                  <c:v>0.41646866870888882</c:v>
                </c:pt>
                <c:pt idx="14">
                  <c:v>0.45571428571428579</c:v>
                </c:pt>
                <c:pt idx="15">
                  <c:v>0.48571428571428577</c:v>
                </c:pt>
                <c:pt idx="16">
                  <c:v>0.51428571428571435</c:v>
                </c:pt>
                <c:pt idx="17">
                  <c:v>0.49571428571428561</c:v>
                </c:pt>
                <c:pt idx="18">
                  <c:v>0.45666666666666661</c:v>
                </c:pt>
                <c:pt idx="19">
                  <c:v>0.46285714285714291</c:v>
                </c:pt>
                <c:pt idx="20">
                  <c:v>0.46571428571428569</c:v>
                </c:pt>
                <c:pt idx="21">
                  <c:v>0.4316666666666667</c:v>
                </c:pt>
                <c:pt idx="22">
                  <c:v>0.41714285714285715</c:v>
                </c:pt>
                <c:pt idx="23">
                  <c:v>0.44571428571428573</c:v>
                </c:pt>
                <c:pt idx="24">
                  <c:v>0.45714285714285718</c:v>
                </c:pt>
                <c:pt idx="25">
                  <c:v>0.49714285714285716</c:v>
                </c:pt>
                <c:pt idx="26">
                  <c:v>0.6399999999999999</c:v>
                </c:pt>
                <c:pt idx="27">
                  <c:v>0.6785714285714286</c:v>
                </c:pt>
                <c:pt idx="28">
                  <c:v>0.66666666666666663</c:v>
                </c:pt>
                <c:pt idx="29">
                  <c:v>0.69571428571428562</c:v>
                </c:pt>
                <c:pt idx="30">
                  <c:v>0.71666666666666667</c:v>
                </c:pt>
                <c:pt idx="31">
                  <c:v>0.69428571428571428</c:v>
                </c:pt>
                <c:pt idx="32">
                  <c:v>0.64857142857142858</c:v>
                </c:pt>
                <c:pt idx="33">
                  <c:v>0.61285714285714288</c:v>
                </c:pt>
                <c:pt idx="34">
                  <c:v>0.56857142857142862</c:v>
                </c:pt>
                <c:pt idx="35">
                  <c:v>0.37142857142857144</c:v>
                </c:pt>
                <c:pt idx="36">
                  <c:v>0.42</c:v>
                </c:pt>
                <c:pt idx="37">
                  <c:v>0.50285714285714289</c:v>
                </c:pt>
                <c:pt idx="38">
                  <c:v>0.52714285714285702</c:v>
                </c:pt>
                <c:pt idx="39">
                  <c:v>0.59</c:v>
                </c:pt>
                <c:pt idx="40">
                  <c:v>0.59428571428571431</c:v>
                </c:pt>
                <c:pt idx="41">
                  <c:v>0.58714285714285708</c:v>
                </c:pt>
                <c:pt idx="42">
                  <c:v>0.43142857142857144</c:v>
                </c:pt>
                <c:pt idx="43">
                  <c:v>0.42571428571428566</c:v>
                </c:pt>
                <c:pt idx="44">
                  <c:v>0.57999999999999996</c:v>
                </c:pt>
                <c:pt idx="45">
                  <c:v>0.59400000000000008</c:v>
                </c:pt>
              </c:numCache>
            </c:numRef>
          </c:val>
          <c:smooth val="0"/>
          <c:extLst>
            <c:ext xmlns:c16="http://schemas.microsoft.com/office/drawing/2014/chart" uri="{C3380CC4-5D6E-409C-BE32-E72D297353CC}">
              <c16:uniqueId val="{00000012-79B0-4A8F-B0C8-58EE09160C6D}"/>
            </c:ext>
          </c:extLst>
        </c:ser>
        <c:ser>
          <c:idx val="3"/>
          <c:order val="3"/>
          <c:tx>
            <c:strRef>
              <c:f>Sheet1!$I$3</c:f>
              <c:strCache>
                <c:ptCount val="1"/>
                <c:pt idx="0">
                  <c:v>Summer ridership 'ceiling'</c:v>
                </c:pt>
              </c:strCache>
            </c:strRef>
          </c:tx>
          <c:spPr>
            <a:ln w="28575" cap="rnd">
              <a:solidFill>
                <a:schemeClr val="bg1">
                  <a:lumMod val="65000"/>
                </a:schemeClr>
              </a:solidFill>
              <a:prstDash val="sysDash"/>
              <a:round/>
            </a:ln>
            <a:effectLst/>
          </c:spPr>
          <c:marker>
            <c:symbol val="none"/>
          </c:marker>
          <c:dLbls>
            <c:dLbl>
              <c:idx val="20"/>
              <c:tx>
                <c:rich>
                  <a:bodyPr/>
                  <a:lstStyle/>
                  <a:p>
                    <a:fld id="{EA6A8C31-D2A4-467B-B7A4-68DD6051A3BC}" type="CELLREF">
                      <a:rPr lang="en-US"/>
                      <a:pPr/>
                      <a:t>[CELLREF]</a:t>
                    </a:fld>
                    <a:endParaRPr lang="en-BE"/>
                  </a:p>
                </c:rich>
              </c:tx>
              <c:dLblPos val="t"/>
              <c:showLegendKey val="0"/>
              <c:showVal val="1"/>
              <c:showCatName val="0"/>
              <c:showSerName val="0"/>
              <c:showPercent val="0"/>
              <c:showBubbleSize val="0"/>
              <c:extLst>
                <c:ext xmlns:c15="http://schemas.microsoft.com/office/drawing/2012/chart" uri="{CE6537A1-D6FC-4f65-9D91-7224C49458BB}">
                  <c15:dlblFieldTable>
                    <c15:dlblFTEntry>
                      <c15:txfldGUID>{EA6A8C31-D2A4-467B-B7A4-68DD6051A3BC}</c15:txfldGUID>
                      <c15:f>Sheet1!$I$3</c15:f>
                      <c15:dlblFieldTableCache>
                        <c:ptCount val="1"/>
                        <c:pt idx="0">
                          <c:v>Summer ridership 'ceiling'</c:v>
                        </c:pt>
                      </c15:dlblFieldTableCache>
                    </c15:dlblFTEntry>
                  </c15:dlblFieldTable>
                  <c15:showDataLabelsRange val="0"/>
                </c:ext>
                <c:ext xmlns:c16="http://schemas.microsoft.com/office/drawing/2014/chart" uri="{C3380CC4-5D6E-409C-BE32-E72D297353CC}">
                  <c16:uniqueId val="{00000013-79B0-4A8F-B0C8-58EE09160C6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Sheet1!$I$14:$I$39</c:f>
              <c:numCache>
                <c:formatCode>General</c:formatCode>
                <c:ptCount val="26"/>
                <c:pt idx="17" formatCode="0%">
                  <c:v>0.7</c:v>
                </c:pt>
                <c:pt idx="18" formatCode="0%">
                  <c:v>0.7</c:v>
                </c:pt>
                <c:pt idx="19" formatCode="0%">
                  <c:v>0.7</c:v>
                </c:pt>
                <c:pt idx="20" formatCode="0%">
                  <c:v>0.7</c:v>
                </c:pt>
                <c:pt idx="21" formatCode="0%">
                  <c:v>0.7</c:v>
                </c:pt>
                <c:pt idx="22" formatCode="0%">
                  <c:v>0.7</c:v>
                </c:pt>
                <c:pt idx="23" formatCode="0%">
                  <c:v>0.7</c:v>
                </c:pt>
                <c:pt idx="24" formatCode="0%">
                  <c:v>0.7</c:v>
                </c:pt>
                <c:pt idx="25" formatCode="0%">
                  <c:v>0.7</c:v>
                </c:pt>
              </c:numCache>
            </c:numRef>
          </c:val>
          <c:smooth val="0"/>
          <c:extLst>
            <c:ext xmlns:c16="http://schemas.microsoft.com/office/drawing/2014/chart" uri="{C3380CC4-5D6E-409C-BE32-E72D297353CC}">
              <c16:uniqueId val="{00000014-79B0-4A8F-B0C8-58EE09160C6D}"/>
            </c:ext>
          </c:extLst>
        </c:ser>
        <c:dLbls>
          <c:showLegendKey val="0"/>
          <c:showVal val="0"/>
          <c:showCatName val="0"/>
          <c:showSerName val="0"/>
          <c:showPercent val="0"/>
          <c:showBubbleSize val="0"/>
        </c:dLbls>
        <c:marker val="1"/>
        <c:smooth val="0"/>
        <c:axId val="-1513210800"/>
        <c:axId val="-1310081536"/>
      </c:lineChart>
      <c:lineChart>
        <c:grouping val="standard"/>
        <c:varyColors val="0"/>
        <c:ser>
          <c:idx val="2"/>
          <c:order val="2"/>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Pt>
            <c:idx val="33"/>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16-79B0-4A8F-B0C8-58EE09160C6D}"/>
              </c:ext>
            </c:extLst>
          </c:dPt>
          <c:dPt>
            <c:idx val="34"/>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18-79B0-4A8F-B0C8-58EE09160C6D}"/>
              </c:ext>
            </c:extLst>
          </c:dPt>
          <c:dPt>
            <c:idx val="35"/>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1A-79B0-4A8F-B0C8-58EE09160C6D}"/>
              </c:ext>
            </c:extLst>
          </c:dPt>
          <c:dPt>
            <c:idx val="36"/>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1C-79B0-4A8F-B0C8-58EE09160C6D}"/>
              </c:ext>
            </c:extLst>
          </c:dPt>
          <c:dPt>
            <c:idx val="37"/>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1E-79B0-4A8F-B0C8-58EE09160C6D}"/>
              </c:ext>
            </c:extLst>
          </c:dPt>
          <c:dPt>
            <c:idx val="38"/>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20-79B0-4A8F-B0C8-58EE09160C6D}"/>
              </c:ext>
            </c:extLst>
          </c:dPt>
          <c:dPt>
            <c:idx val="39"/>
            <c:marker>
              <c:symbol val="circle"/>
              <c:size val="5"/>
              <c:spPr>
                <a:solidFill>
                  <a:srgbClr val="004047"/>
                </a:solidFill>
                <a:ln w="9525">
                  <a:noFill/>
                </a:ln>
                <a:effectLst/>
              </c:spPr>
            </c:marker>
            <c:bubble3D val="0"/>
            <c:spPr>
              <a:ln w="28575" cap="rnd">
                <a:solidFill>
                  <a:schemeClr val="bg1">
                    <a:lumMod val="65000"/>
                  </a:schemeClr>
                </a:solidFill>
                <a:prstDash val="sysDot"/>
                <a:round/>
              </a:ln>
              <a:effectLst/>
            </c:spPr>
            <c:extLst>
              <c:ext xmlns:c16="http://schemas.microsoft.com/office/drawing/2014/chart" uri="{C3380CC4-5D6E-409C-BE32-E72D297353CC}">
                <c16:uniqueId val="{00000022-79B0-4A8F-B0C8-58EE09160C6D}"/>
              </c:ext>
            </c:extLst>
          </c:dPt>
          <c:dLbls>
            <c:dLbl>
              <c:idx val="33"/>
              <c:layout>
                <c:manualLayout>
                  <c:x val="-3.7037037037037035E-2"/>
                  <c:y val="-0.14617915942325391"/>
                </c:manualLayout>
              </c:layout>
              <c:tx>
                <c:rich>
                  <a:bodyPr/>
                  <a:lstStyle/>
                  <a:p>
                    <a:fld id="{B2BD871E-A7BF-45CF-A2BD-C8C05105671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{B2BD871E-A7BF-45CF-A2BD-C8C051056715}</c15:txfldGUID>
                      <c15:f>Sheet1!$I$47</c15:f>
                      <c15:dlblFieldTableCache>
                        <c:ptCount val="1"/>
                        <c:pt idx="0">
                          <c:v>Change in testing policy, many cases go unreported</c:v>
                        </c:pt>
                      </c15:dlblFieldTableCache>
                    </c15:dlblFTEntry>
                  </c15:dlblFieldTable>
                  <c15:showDataLabelsRange val="0"/>
                </c:ext>
                <c:ext xmlns:c16="http://schemas.microsoft.com/office/drawing/2014/chart" uri="{C3380CC4-5D6E-409C-BE32-E72D297353CC}">
                  <c16:uniqueId val="{00000016-79B0-4A8F-B0C8-58EE09160C6D}"/>
                </c:ext>
              </c:extLst>
            </c:dLbl>
            <c:dLbl>
              <c:idx val="39"/>
              <c:delete val="1"/>
              <c:extLst>
                <c:ext xmlns:c15="http://schemas.microsoft.com/office/drawing/2012/chart" uri="{CE6537A1-D6FC-4f65-9D91-7224C49458BB}"/>
                <c:ext xmlns:c16="http://schemas.microsoft.com/office/drawing/2014/chart" uri="{C3380CC4-5D6E-409C-BE32-E72D297353CC}">
                  <c16:uniqueId val="{00000022-79B0-4A8F-B0C8-58EE09160C6D}"/>
                </c:ext>
              </c:extLst>
            </c:dLbl>
            <c:dLbl>
              <c:idx val="44"/>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ext>
                <c:ext xmlns:c16="http://schemas.microsoft.com/office/drawing/2014/chart" uri="{C3380CC4-5D6E-409C-BE32-E72D297353CC}">
                  <c16:uniqueId val="{00000023-79B0-4A8F-B0C8-58EE09160C6D}"/>
                </c:ext>
              </c:extLst>
            </c:dLbl>
            <c:dLbl>
              <c:idx val="45"/>
              <c:layout>
                <c:manualLayout>
                  <c:x val="-3.9351851851851853E-2"/>
                  <c:y val="0.17922077922077922"/>
                </c:manualLayout>
              </c:layout>
              <c:tx>
                <c:rich>
                  <a:bodyPr/>
                  <a:lstStyle/>
                  <a:p>
                    <a:fld id="{4583C34A-09D1-4C2C-A1CD-FC16D6617A5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{4583C34A-09D1-4C2C-A1CD-FC16D6617A53}</c15:txfldGUID>
                      <c15:f>Sheet1!$I$58</c15:f>
                      <c15:dlblFieldTableCache>
                        <c:ptCount val="1"/>
                        <c:pt idx="0">
                          <c:v>18 Jan: 9.5K people within Brussels had been vaccinated, 1% of 18+ population.</c:v>
                        </c:pt>
                      </c15:dlblFieldTableCache>
                    </c15:dlblFTEntry>
                  </c15:dlblFieldTable>
                  <c15:showDataLabelsRange val="0"/>
                </c:ext>
                <c:ext xmlns:c16="http://schemas.microsoft.com/office/drawing/2014/chart" uri="{C3380CC4-5D6E-409C-BE32-E72D297353CC}">
                  <c16:uniqueId val="{00000024-79B0-4A8F-B0C8-58EE09160C6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epidemiological'!$I$14:$I$59</c:f>
              <c:numCache>
                <c:formatCode>General</c:formatCode>
                <c:ptCount val="46"/>
                <c:pt idx="9">
                  <c:v>21.674876847290641</c:v>
                </c:pt>
                <c:pt idx="10">
                  <c:v>15.024630541871922</c:v>
                </c:pt>
                <c:pt idx="11">
                  <c:v>11.822660098522167</c:v>
                </c:pt>
                <c:pt idx="12">
                  <c:v>9.7701149425287355</c:v>
                </c:pt>
                <c:pt idx="13">
                  <c:v>8.9490968801313624</c:v>
                </c:pt>
                <c:pt idx="14">
                  <c:v>8.5385878489326767</c:v>
                </c:pt>
                <c:pt idx="15">
                  <c:v>6.2397372742200323</c:v>
                </c:pt>
                <c:pt idx="16">
                  <c:v>6.4039408866995071</c:v>
                </c:pt>
                <c:pt idx="17">
                  <c:v>9.0311986863711002</c:v>
                </c:pt>
                <c:pt idx="18">
                  <c:v>8.0459770114942533</c:v>
                </c:pt>
                <c:pt idx="19">
                  <c:v>11.001642036124796</c:v>
                </c:pt>
                <c:pt idx="20">
                  <c:v>14.121510673234813</c:v>
                </c:pt>
                <c:pt idx="21">
                  <c:v>36.042692939244667</c:v>
                </c:pt>
                <c:pt idx="22">
                  <c:v>58.949096880131364</c:v>
                </c:pt>
                <c:pt idx="23">
                  <c:v>67.487684729064028</c:v>
                </c:pt>
                <c:pt idx="24">
                  <c:v>76.272577996715924</c:v>
                </c:pt>
                <c:pt idx="25">
                  <c:v>67.405582922824308</c:v>
                </c:pt>
                <c:pt idx="26">
                  <c:v>77.504105090311995</c:v>
                </c:pt>
                <c:pt idx="27">
                  <c:v>109.0311986863711</c:v>
                </c:pt>
                <c:pt idx="28">
                  <c:v>179.80295566502463</c:v>
                </c:pt>
                <c:pt idx="29">
                  <c:v>205.25451559934319</c:v>
                </c:pt>
                <c:pt idx="30">
                  <c:v>334.72906403940885</c:v>
                </c:pt>
                <c:pt idx="31">
                  <c:v>559.27750410509032</c:v>
                </c:pt>
                <c:pt idx="32">
                  <c:v>874.05582922824294</c:v>
                </c:pt>
                <c:pt idx="33">
                  <c:v>1198.5221674876848</c:v>
                </c:pt>
                <c:pt idx="34">
                  <c:v>888.17733990147781</c:v>
                </c:pt>
                <c:pt idx="35">
                  <c:v>437.60262725779967</c:v>
                </c:pt>
                <c:pt idx="36">
                  <c:v>251.39573070607557</c:v>
                </c:pt>
                <c:pt idx="37">
                  <c:v>178.24302134646962</c:v>
                </c:pt>
                <c:pt idx="38">
                  <c:v>118.80131362889985</c:v>
                </c:pt>
                <c:pt idx="39">
                  <c:v>95.730706075533661</c:v>
                </c:pt>
                <c:pt idx="40">
                  <c:v>88.341543513957305</c:v>
                </c:pt>
                <c:pt idx="41">
                  <c:v>106.89655172413794</c:v>
                </c:pt>
                <c:pt idx="42">
                  <c:v>73.399014778325125</c:v>
                </c:pt>
                <c:pt idx="43">
                  <c:v>83.497536945812811</c:v>
                </c:pt>
                <c:pt idx="44">
                  <c:v>158.78489326765188</c:v>
                </c:pt>
                <c:pt idx="45">
                  <c:v>116.74876847290641</c:v>
                </c:pt>
              </c:numCache>
            </c:numRef>
          </c:val>
          <c:smooth val="0"/>
          <c:extLst>
            <c:ext xmlns:c16="http://schemas.microsoft.com/office/drawing/2014/chart" uri="{C3380CC4-5D6E-409C-BE32-E72D297353CC}">
              <c16:uniqueId val="{00000025-79B0-4A8F-B0C8-58EE09160C6D}"/>
            </c:ext>
          </c:extLst>
        </c:ser>
        <c:dLbls>
          <c:showLegendKey val="0"/>
          <c:showVal val="0"/>
          <c:showCatName val="0"/>
          <c:showSerName val="0"/>
          <c:showPercent val="0"/>
          <c:showBubbleSize val="0"/>
        </c:dLbls>
        <c:marker val="1"/>
        <c:smooth val="0"/>
        <c:axId val="-1310078272"/>
        <c:axId val="-1310083168"/>
      </c:lineChart>
      <c:catAx>
        <c:axId val="-151321080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81536"/>
        <c:crosses val="autoZero"/>
        <c:auto val="1"/>
        <c:lblAlgn val="ctr"/>
        <c:lblOffset val="100"/>
        <c:noMultiLvlLbl val="0"/>
      </c:catAx>
      <c:valAx>
        <c:axId val="-131008153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513210800"/>
        <c:crosses val="autoZero"/>
        <c:crossBetween val="midCat"/>
      </c:valAx>
      <c:valAx>
        <c:axId val="-13100831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310078272"/>
        <c:crosses val="max"/>
        <c:crossBetween val="between"/>
      </c:valAx>
      <c:catAx>
        <c:axId val="-1310078272"/>
        <c:scaling>
          <c:orientation val="minMax"/>
        </c:scaling>
        <c:delete val="1"/>
        <c:axPos val="b"/>
        <c:majorTickMark val="out"/>
        <c:minorTickMark val="none"/>
        <c:tickLblPos val="nextTo"/>
        <c:crossAx val="-1310083168"/>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Taipei, Chinese Taipei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Sheet1!$EG$3</c:f>
              <c:strCache>
                <c:ptCount val="1"/>
                <c:pt idx="0">
                  <c:v>Taipei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3"/>
              <c:layout>
                <c:manualLayout>
                  <c:x val="-8.8383821813939931E-2"/>
                  <c:y val="0.4687863789753553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BB399C1-42CF-421E-A832-8F585A08DB2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{4BB399C1-42CF-421E-A832-8F585A08DB28}</c15:txfldGUID>
                      <c15:f>Sheet1!$EH$8</c15:f>
                      <c15:dlblFieldTableCache>
                        <c:ptCount val="1"/>
                        <c:pt idx="0">
                          <c:v>Chinese New Year holiday brought forward. First case confirmed, suspended air travel to and from China.</c:v>
                        </c:pt>
                      </c15:dlblFieldTableCache>
                    </c15:dlblFTEntry>
                  </c15:dlblFieldTable>
                  <c15:showDataLabelsRange val="0"/>
                </c:ext>
                <c:ext xmlns:c16="http://schemas.microsoft.com/office/drawing/2014/chart" uri="{C3380CC4-5D6E-409C-BE32-E72D297353CC}">
                  <c16:uniqueId val="{00000000-23AC-4C78-B9B9-F122C7CB8F29}"/>
                </c:ext>
              </c:extLst>
            </c:dLbl>
            <c:dLbl>
              <c:idx val="4"/>
              <c:layout>
                <c:manualLayout>
                  <c:x val="-4.7821977981918937E-2"/>
                  <c:y val="0.369487882196543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E252690-98EA-44E9-973E-00EE313A45B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3966307596967045"/>
                      <c:h val="7.2370590039881375E-2"/>
                    </c:manualLayout>
                  </c15:layout>
                  <c15:dlblFieldTable>
                    <c15:dlblFTEntry>
                      <c15:txfldGUID>{1E252690-98EA-44E9-973E-00EE313A45B3}</c15:txfldGUID>
                      <c15:f>Sheet1!$EH$9</c15:f>
                      <c15:dlblFieldTableCache>
                        <c:ptCount val="1"/>
                        <c:pt idx="0">
                          <c:v>Train disinfection and cleaning increased</c:v>
                        </c:pt>
                      </c15:dlblFieldTableCache>
                    </c15:dlblFTEntry>
                  </c15:dlblFieldTable>
                  <c15:showDataLabelsRange val="0"/>
                </c:ext>
                <c:ext xmlns:c16="http://schemas.microsoft.com/office/drawing/2014/chart" uri="{C3380CC4-5D6E-409C-BE32-E72D297353CC}">
                  <c16:uniqueId val="{00000001-23AC-4C78-B9B9-F122C7CB8F29}"/>
                </c:ext>
              </c:extLst>
            </c:dLbl>
            <c:dLbl>
              <c:idx val="5"/>
              <c:layout>
                <c:manualLayout>
                  <c:x val="-2.9250874890638691E-2"/>
                  <c:y val="-0.1407871970549135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B246A48-FA20-459A-9C28-A4313062FEB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{AB246A48-FA20-459A-9C28-A4313062FEBB}</c15:txfldGUID>
                      <c15:f>Sheet1!$EH$10</c15:f>
                      <c15:dlblFieldTableCache>
                        <c:ptCount val="1"/>
                        <c:pt idx="0">
                          <c:v>Policy to ration sale of masks to avoid panic-buying, cruise ships banned from docking.</c:v>
                        </c:pt>
                      </c15:dlblFieldTableCache>
                    </c15:dlblFTEntry>
                  </c15:dlblFieldTable>
                  <c15:showDataLabelsRange val="0"/>
                </c:ext>
                <c:ext xmlns:c16="http://schemas.microsoft.com/office/drawing/2014/chart" uri="{C3380CC4-5D6E-409C-BE32-E72D297353CC}">
                  <c16:uniqueId val="{00000002-23AC-4C78-B9B9-F122C7CB8F29}"/>
                </c:ext>
              </c:extLst>
            </c:dLbl>
            <c:dLbl>
              <c:idx val="6"/>
              <c:layout>
                <c:manualLayout>
                  <c:x val="-3.2039087561971429E-2"/>
                  <c:y val="0.3204159934553635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0D2C5BB-7F05-40E3-B6B6-03A5E14D89B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3753909667541558"/>
                      <c:h val="7.2370590039881375E-2"/>
                    </c:manualLayout>
                  </c15:layout>
                  <c15:dlblFieldTable>
                    <c15:dlblFTEntry>
                      <c15:txfldGUID>{10D2C5BB-7F05-40E3-B6B6-03A5E14D89BC}</c15:txfldGUID>
                      <c15:f>Sheet1!$EH$11</c15:f>
                      <c15:dlblFieldTableCache>
                        <c:ptCount val="1"/>
                        <c:pt idx="0">
                          <c:v>Opening of primary and secondary schools postponed</c:v>
                        </c:pt>
                      </c15:dlblFieldTableCache>
                    </c15:dlblFTEntry>
                  </c15:dlblFieldTable>
                  <c15:showDataLabelsRange val="0"/>
                </c:ext>
                <c:ext xmlns:c16="http://schemas.microsoft.com/office/drawing/2014/chart" uri="{C3380CC4-5D6E-409C-BE32-E72D297353CC}">
                  <c16:uniqueId val="{00000003-23AC-4C78-B9B9-F122C7CB8F29}"/>
                </c:ext>
              </c:extLst>
            </c:dLbl>
            <c:dLbl>
              <c:idx val="8"/>
              <c:layout>
                <c:manualLayout>
                  <c:x val="-5.197807305336833E-2"/>
                  <c:y val="0.1811215870743429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2C8A0F1-9F77-4F9A-80BE-36D93731D98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5846830344123652"/>
                      <c:h val="0.10437713467634728"/>
                    </c:manualLayout>
                  </c15:layout>
                  <c15:dlblFieldTable>
                    <c15:dlblFTEntry>
                      <c15:txfldGUID>{D2C8A0F1-9F77-4F9A-80BE-36D93731D98F}</c15:txfldGUID>
                      <c15:f>Sheet1!$EH$13</c15:f>
                      <c15:dlblFieldTableCache>
                        <c:ptCount val="1"/>
                        <c:pt idx="0">
                          <c:v>Schools restart, large events cancelled, masks mandatory in public transport</c:v>
                        </c:pt>
                      </c15:dlblFieldTableCache>
                    </c15:dlblFTEntry>
                  </c15:dlblFieldTable>
                  <c15:showDataLabelsRange val="0"/>
                </c:ext>
                <c:ext xmlns:c16="http://schemas.microsoft.com/office/drawing/2014/chart" uri="{C3380CC4-5D6E-409C-BE32-E72D297353CC}">
                  <c16:uniqueId val="{00000004-23AC-4C78-B9B9-F122C7CB8F29}"/>
                </c:ext>
              </c:extLst>
            </c:dLbl>
            <c:dLbl>
              <c:idx val="11"/>
              <c:layout>
                <c:manualLayout>
                  <c:x val="2.5883867381160646E-2"/>
                  <c:y val="-0.1222173023826567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CE4CAA6-0DE4-4269-A22F-3A8765FE90A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5424941673957421"/>
                      <c:h val="0.1363838838327027"/>
                    </c:manualLayout>
                  </c15:layout>
                  <c15:dlblFieldTable>
                    <c15:dlblFTEntry>
                      <c15:txfldGUID>{7CE4CAA6-0DE4-4269-A22F-3A8765FE90A5}</c15:txfldGUID>
                      <c15:f>Sheet1!$EH$16</c15:f>
                      <c15:dlblFieldTableCache>
                        <c:ptCount val="1"/>
                        <c:pt idx="0">
                          <c:v>Borders closed for all foreign nationals. Infrared temperature scanners at 9 most frequented stations</c:v>
                        </c:pt>
                      </c15:dlblFieldTableCache>
                    </c15:dlblFTEntry>
                  </c15:dlblFieldTable>
                  <c15:showDataLabelsRange val="0"/>
                </c:ext>
                <c:ext xmlns:c16="http://schemas.microsoft.com/office/drawing/2014/chart" uri="{C3380CC4-5D6E-409C-BE32-E72D297353CC}">
                  <c16:uniqueId val="{00000005-23AC-4C78-B9B9-F122C7CB8F29}"/>
                </c:ext>
              </c:extLst>
            </c:dLbl>
            <c:dLbl>
              <c:idx val="12"/>
              <c:layout>
                <c:manualLayout>
                  <c:x val="2.6515143606793176E-2"/>
                  <c:y val="-4.5977011494252838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0BD988C-C2A4-43E8-A215-27BDB11565C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{F0BD988C-C2A4-43E8-A215-27BDB11565C9}</c15:txfldGUID>
                      <c15:f>Sheet1!$EH$17</c15:f>
                      <c15:dlblFieldTableCache>
                        <c:ptCount val="1"/>
                        <c:pt idx="0">
                          <c:v>Foreign transit banned</c:v>
                        </c:pt>
                      </c15:dlblFieldTableCache>
                    </c15:dlblFTEntry>
                  </c15:dlblFieldTable>
                  <c15:showDataLabelsRange val="0"/>
                </c:ext>
                <c:ext xmlns:c16="http://schemas.microsoft.com/office/drawing/2014/chart" uri="{C3380CC4-5D6E-409C-BE32-E72D297353CC}">
                  <c16:uniqueId val="{00000006-23AC-4C78-B9B9-F122C7CB8F29}"/>
                </c:ext>
              </c:extLst>
            </c:dLbl>
            <c:dLbl>
              <c:idx val="13"/>
              <c:layout>
                <c:manualLayout>
                  <c:x val="1.3257600612423447E-2"/>
                  <c:y val="0.1545603844973923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A316AB88-2B27-493E-9C7C-BBEEDBF9C0C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{A316AB88-2B27-493E-9C7C-BBEEDBF9C0CA}</c15:txfldGUID>
                      <c15:f>Sheet1!$EH$18</c15:f>
                      <c15:dlblFieldTableCache>
                        <c:ptCount val="1"/>
                        <c:pt idx="0">
                          <c:v>National holiday. Masks mandatory for passengers on the network</c:v>
                        </c:pt>
                      </c15:dlblFieldTableCache>
                    </c15:dlblFTEntry>
                  </c15:dlblFieldTable>
                  <c15:showDataLabelsRange val="0"/>
                </c:ext>
                <c:ext xmlns:c16="http://schemas.microsoft.com/office/drawing/2014/chart" uri="{C3380CC4-5D6E-409C-BE32-E72D297353CC}">
                  <c16:uniqueId val="{00000007-23AC-4C78-B9B9-F122C7CB8F29}"/>
                </c:ext>
              </c:extLst>
            </c:dLbl>
            <c:dLbl>
              <c:idx val="16"/>
              <c:layout>
                <c:manualLayout>
                  <c:x val="-0.45191230054096743"/>
                  <c:y val="-0.27475741629475003"/>
                </c:manualLayout>
              </c:layout>
              <c:tx>
                <c:rich>
                  <a:bodyPr/>
                  <a:lstStyle/>
                  <a:p>
                    <a:fld id="{AF6761B1-4F7D-493E-81B8-E331825202E7}" type="CELLREF">
                      <a:rPr lang="pl-PL"/>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1255677675707203"/>
                      <c:h val="7.4891297678699259E-2"/>
                    </c:manualLayout>
                  </c15:layout>
                  <c15:dlblFieldTable>
                    <c15:dlblFTEntry>
                      <c15:txfldGUID>{AF6761B1-4F7D-493E-81B8-E331825202E7}</c15:txfldGUID>
                      <c15:f>Sheet1!$EH$21</c15:f>
                      <c15:dlblFieldTableCache>
                        <c:ptCount val="1"/>
                        <c:pt idx="0">
                          <c:v>W1:115%, W2 103%, W3 103%</c:v>
                        </c:pt>
                      </c15:dlblFieldTableCache>
                    </c15:dlblFTEntry>
                  </c15:dlblFieldTable>
                  <c15:showDataLabelsRange val="0"/>
                </c:ext>
                <c:ext xmlns:c16="http://schemas.microsoft.com/office/drawing/2014/chart" uri="{C3380CC4-5D6E-409C-BE32-E72D297353CC}">
                  <c16:uniqueId val="{00000008-23AC-4C78-B9B9-F122C7CB8F29}"/>
                </c:ext>
              </c:extLst>
            </c:dLbl>
            <c:dLbl>
              <c:idx val="23"/>
              <c:layout>
                <c:manualLayout>
                  <c:x val="-5.3546314523184604E-2"/>
                  <c:y val="0.1942976786992534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84F2E41-9FEA-4DB8-B32B-21998C55D194}"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6085222475178218"/>
                      <c:h val="9.5670498084291192E-2"/>
                    </c:manualLayout>
                  </c15:layout>
                  <c15:dlblFieldTable>
                    <c15:dlblFTEntry>
                      <c15:txfldGUID>{484F2E41-9FEA-4DB8-B32B-21998C55D194}</c15:txfldGUID>
                      <c15:f>Sheet1!$EH$28</c15:f>
                      <c15:dlblFieldTableCache>
                        <c:ptCount val="1"/>
                        <c:pt idx="0">
                          <c:v>Restrictions eased on events size, distancing and mask use</c:v>
                        </c:pt>
                      </c15:dlblFieldTableCache>
                    </c15:dlblFTEntry>
                  </c15:dlblFieldTable>
                  <c15:showDataLabelsRange val="0"/>
                </c:ext>
                <c:ext xmlns:c16="http://schemas.microsoft.com/office/drawing/2014/chart" uri="{C3380CC4-5D6E-409C-BE32-E72D297353CC}">
                  <c16:uniqueId val="{00000009-23AC-4C78-B9B9-F122C7CB8F29}"/>
                </c:ext>
              </c:extLst>
            </c:dLbl>
            <c:dLbl>
              <c:idx val="47"/>
              <c:layout>
                <c:manualLayout>
                  <c:x val="-1.67564328786943E-2"/>
                  <c:y val="0.1915708812260535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8EE9CCF4-24A9-4FD0-843E-4C9B5EB5CF0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{8EE9CCF4-24A9-4FD0-843E-4C9B5EB5CF0C}</c15:txfldGUID>
                      <c15:f>Sheet1!$EH$53</c15:f>
                      <c15:dlblFieldTableCache>
                        <c:ptCount val="1"/>
                        <c:pt idx="0">
                          <c:v>W49: Masks mandatory in public transport and other venues and settings</c:v>
                        </c:pt>
                      </c15:dlblFieldTableCache>
                    </c15:dlblFTEntry>
                  </c15:dlblFieldTable>
                  <c15:showDataLabelsRange val="0"/>
                </c:ext>
                <c:ext xmlns:c16="http://schemas.microsoft.com/office/drawing/2014/chart" uri="{C3380CC4-5D6E-409C-BE32-E72D297353CC}">
                  <c16:uniqueId val="{0000000A-23AC-4C78-B9B9-F122C7CB8F2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Sheet1!$C$5:$C$57</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53/1</c:v>
                </c:pt>
              </c:strCache>
            </c:strRef>
          </c:cat>
          <c:val>
            <c:numRef>
              <c:f>Sheet1!$EG$5:$EG$56</c:f>
              <c:numCache>
                <c:formatCode>0.00%</c:formatCode>
                <c:ptCount val="52"/>
                <c:pt idx="0">
                  <c:v>1.1524944554106109</c:v>
                </c:pt>
                <c:pt idx="1">
                  <c:v>1.0339028724238719</c:v>
                </c:pt>
                <c:pt idx="2">
                  <c:v>1.0271041252771771</c:v>
                </c:pt>
                <c:pt idx="3">
                  <c:v>0.74713725044936008</c:v>
                </c:pt>
                <c:pt idx="4">
                  <c:v>0.78387521251296388</c:v>
                </c:pt>
                <c:pt idx="5">
                  <c:v>0.86445024551830651</c:v>
                </c:pt>
                <c:pt idx="6">
                  <c:v>0.84312509056601048</c:v>
                </c:pt>
                <c:pt idx="7">
                  <c:v>0.82001764198664895</c:v>
                </c:pt>
                <c:pt idx="8">
                  <c:v>0.82094690673446191</c:v>
                </c:pt>
                <c:pt idx="9">
                  <c:v>0.82848890192706603</c:v>
                </c:pt>
                <c:pt idx="10">
                  <c:v>0.81491890473546058</c:v>
                </c:pt>
                <c:pt idx="11">
                  <c:v>0.78229077419935455</c:v>
                </c:pt>
                <c:pt idx="12">
                  <c:v>0.73048036869459088</c:v>
                </c:pt>
                <c:pt idx="13">
                  <c:v>0.66449352934160311</c:v>
                </c:pt>
                <c:pt idx="14">
                  <c:v>0.70698909811062327</c:v>
                </c:pt>
                <c:pt idx="15">
                  <c:v>0.72819562295323559</c:v>
                </c:pt>
                <c:pt idx="16">
                  <c:v>0.7133269570857228</c:v>
                </c:pt>
                <c:pt idx="17">
                  <c:v>0.72766719766751808</c:v>
                </c:pt>
                <c:pt idx="18">
                  <c:v>0.78404972941387219</c:v>
                </c:pt>
                <c:pt idx="19">
                  <c:v>0.80425835452346695</c:v>
                </c:pt>
                <c:pt idx="20">
                  <c:v>0.82306398028873373</c:v>
                </c:pt>
                <c:pt idx="21">
                  <c:v>0.84495383773862276</c:v>
                </c:pt>
                <c:pt idx="22">
                  <c:v>0.91507336426517971</c:v>
                </c:pt>
                <c:pt idx="23">
                  <c:v>0.87643359502131346</c:v>
                </c:pt>
                <c:pt idx="24">
                  <c:v>0.90097407062371726</c:v>
                </c:pt>
                <c:pt idx="25">
                  <c:v>0.77559492783558115</c:v>
                </c:pt>
                <c:pt idx="26">
                  <c:v>0.89102047417034713</c:v>
                </c:pt>
                <c:pt idx="27">
                  <c:v>0.89297851190804156</c:v>
                </c:pt>
                <c:pt idx="28">
                  <c:v>0.92789948449674375</c:v>
                </c:pt>
                <c:pt idx="29">
                  <c:v>0.89354737890138036</c:v>
                </c:pt>
                <c:pt idx="30">
                  <c:v>0.90681466430982693</c:v>
                </c:pt>
                <c:pt idx="31">
                  <c:v>0.99394761946000121</c:v>
                </c:pt>
                <c:pt idx="32">
                  <c:v>0.90764245309858094</c:v>
                </c:pt>
                <c:pt idx="33">
                  <c:v>0.94017406085215949</c:v>
                </c:pt>
                <c:pt idx="34">
                  <c:v>0.92632571730233049</c:v>
                </c:pt>
                <c:pt idx="35">
                  <c:v>0.89860046061331234</c:v>
                </c:pt>
                <c:pt idx="36">
                  <c:v>0.99813750835790782</c:v>
                </c:pt>
                <c:pt idx="37">
                  <c:v>0.92115906616164511</c:v>
                </c:pt>
                <c:pt idx="38">
                  <c:v>0.94659152967776505</c:v>
                </c:pt>
                <c:pt idx="39">
                  <c:v>0.87114009440388784</c:v>
                </c:pt>
                <c:pt idx="40">
                  <c:v>0.92867484444996529</c:v>
                </c:pt>
                <c:pt idx="41">
                  <c:v>0.93700007153988074</c:v>
                </c:pt>
                <c:pt idx="42">
                  <c:v>0.92175424799326755</c:v>
                </c:pt>
                <c:pt idx="43">
                  <c:v>0.94712946412119592</c:v>
                </c:pt>
                <c:pt idx="44">
                  <c:v>0.91212642483464001</c:v>
                </c:pt>
                <c:pt idx="45">
                  <c:v>0.91526624534375034</c:v>
                </c:pt>
                <c:pt idx="46">
                  <c:v>0.93374109947193817</c:v>
                </c:pt>
                <c:pt idx="47">
                  <c:v>0.908158735414482</c:v>
                </c:pt>
                <c:pt idx="48">
                  <c:v>0.93231011894291127</c:v>
                </c:pt>
                <c:pt idx="49">
                  <c:v>0.92104613673540903</c:v>
                </c:pt>
                <c:pt idx="50">
                  <c:v>0.94064344140154399</c:v>
                </c:pt>
                <c:pt idx="51">
                  <c:v>0.91271000349131992</c:v>
                </c:pt>
              </c:numCache>
            </c:numRef>
          </c:val>
          <c:smooth val="0"/>
          <c:extLst>
            <c:ext xmlns:c16="http://schemas.microsoft.com/office/drawing/2014/chart" uri="{C3380CC4-5D6E-409C-BE32-E72D297353CC}">
              <c16:uniqueId val="{0000000B-23AC-4C78-B9B9-F122C7CB8F29}"/>
            </c:ext>
          </c:extLst>
        </c:ser>
        <c:dLbls>
          <c:showLegendKey val="0"/>
          <c:showVal val="0"/>
          <c:showCatName val="0"/>
          <c:showSerName val="0"/>
          <c:showPercent val="0"/>
          <c:showBubbleSize val="0"/>
        </c:dLbls>
        <c:marker val="1"/>
        <c:smooth val="0"/>
        <c:axId val="718845480"/>
        <c:axId val="718836952"/>
      </c:lineChart>
      <c:catAx>
        <c:axId val="71884548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36952"/>
        <c:crosses val="autoZero"/>
        <c:auto val="1"/>
        <c:lblAlgn val="ctr"/>
        <c:lblOffset val="100"/>
        <c:noMultiLvlLbl val="0"/>
      </c:catAx>
      <c:valAx>
        <c:axId val="718836952"/>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45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Istanbul, Turkey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1"/>
          <c:order val="0"/>
          <c:tx>
            <c:strRef>
              <c:f>Sheet1!$BJ$4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10"/>
              <c:layout>
                <c:manualLayout>
                  <c:x val="-3.2407407407407447E-2"/>
                  <c:y val="8.8311688311688216E-2"/>
                </c:manualLayout>
              </c:layout>
              <c:tx>
                <c:rich>
                  <a:bodyPr/>
                  <a:lstStyle/>
                  <a:p>
                    <a:fld id="{BCE1CD09-64C6-4D93-AEB4-72F089316E9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{BCE1CD09-64C6-4D93-AEB4-72F089316E9D}</c15:txfldGUID>
                      <c15:f>Sheet1!$BM$24</c15:f>
                      <c15:dlblFieldTableCache>
                        <c:ptCount val="1"/>
                        <c:pt idx="0">
                          <c:v>First phase reopening</c:v>
                        </c:pt>
                      </c15:dlblFieldTableCache>
                    </c15:dlblFTEntry>
                  </c15:dlblFieldTable>
                  <c15:showDataLabelsRange val="0"/>
                </c:ext>
                <c:ext xmlns:c16="http://schemas.microsoft.com/office/drawing/2014/chart" uri="{C3380CC4-5D6E-409C-BE32-E72D297353CC}">
                  <c16:uniqueId val="{00000000-3932-40DD-AA53-97DA3D8E6E05}"/>
                </c:ext>
              </c:extLst>
            </c:dLbl>
            <c:dLbl>
              <c:idx val="27"/>
              <c:layout>
                <c:manualLayout>
                  <c:x val="-0.11691021042687186"/>
                  <c:y val="0.14887014010790153"/>
                </c:manualLayout>
              </c:layout>
              <c:tx>
                <c:rich>
                  <a:bodyPr/>
                  <a:lstStyle/>
                  <a:p>
                    <a:fld id="{E087211A-4E9B-4E06-ACED-AF8DC8EDA14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{E087211A-4E9B-4E06-ACED-AF8DC8EDA148}</c15:txfldGUID>
                      <c15:f>Sheet1!$BM$41</c15:f>
                      <c15:dlblFieldTableCache>
                        <c:ptCount val="1"/>
                        <c:pt idx="0">
                          <c:v>New distance requirements enacted, maximum vehicle capacity reduced</c:v>
                        </c:pt>
                      </c15:dlblFieldTableCache>
                    </c15:dlblFTEntry>
                  </c15:dlblFieldTable>
                  <c15:showDataLabelsRange val="0"/>
                </c:ext>
                <c:ext xmlns:c16="http://schemas.microsoft.com/office/drawing/2014/chart" uri="{C3380CC4-5D6E-409C-BE32-E72D297353CC}">
                  <c16:uniqueId val="{00000001-3932-40DD-AA53-97DA3D8E6E0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Sheet1!$BJ$14:$BJ$58</c:f>
              <c:numCache>
                <c:formatCode>0.0%</c:formatCode>
                <c:ptCount val="45"/>
                <c:pt idx="0">
                  <c:v>0.99885700093073049</c:v>
                </c:pt>
                <c:pt idx="1">
                  <c:v>0.85285242354466395</c:v>
                </c:pt>
                <c:pt idx="2">
                  <c:v>0.32988267146798905</c:v>
                </c:pt>
                <c:pt idx="3">
                  <c:v>0.15094790096467253</c:v>
                </c:pt>
                <c:pt idx="4">
                  <c:v>0.11539883574858685</c:v>
                </c:pt>
                <c:pt idx="5">
                  <c:v>7.6624689231373139E-2</c:v>
                </c:pt>
                <c:pt idx="6">
                  <c:v>8.4258661251656056E-2</c:v>
                </c:pt>
                <c:pt idx="7">
                  <c:v>6.2624112766170151E-2</c:v>
                </c:pt>
                <c:pt idx="8">
                  <c:v>8.3650269465191315E-2</c:v>
                </c:pt>
                <c:pt idx="9">
                  <c:v>0.12286224483287481</c:v>
                </c:pt>
                <c:pt idx="10">
                  <c:v>0.15187262742934104</c:v>
                </c:pt>
                <c:pt idx="11">
                  <c:v>0.11109685410951148</c:v>
                </c:pt>
                <c:pt idx="12">
                  <c:v>0.12994536574326596</c:v>
                </c:pt>
                <c:pt idx="13">
                  <c:v>0.46594366036129464</c:v>
                </c:pt>
                <c:pt idx="14">
                  <c:v>0.4231013926724117</c:v>
                </c:pt>
                <c:pt idx="15">
                  <c:v>0.40060361904174857</c:v>
                </c:pt>
                <c:pt idx="16">
                  <c:v>0.40734665361596367</c:v>
                </c:pt>
                <c:pt idx="17">
                  <c:v>0.50198312169047665</c:v>
                </c:pt>
                <c:pt idx="18">
                  <c:v>0.53358163720432172</c:v>
                </c:pt>
                <c:pt idx="19">
                  <c:v>0.54272904601438499</c:v>
                </c:pt>
                <c:pt idx="20">
                  <c:v>0.56773492859344188</c:v>
                </c:pt>
                <c:pt idx="21">
                  <c:v>0.55141518419338154</c:v>
                </c:pt>
                <c:pt idx="22">
                  <c:v>0.56850732878840238</c:v>
                </c:pt>
                <c:pt idx="23">
                  <c:v>0.74541539358396491</c:v>
                </c:pt>
                <c:pt idx="24">
                  <c:v>0.61423500712981738</c:v>
                </c:pt>
                <c:pt idx="25">
                  <c:v>0.62435577724375679</c:v>
                </c:pt>
                <c:pt idx="26">
                  <c:v>0.587261206674213</c:v>
                </c:pt>
                <c:pt idx="27">
                  <c:v>0.54766554445154081</c:v>
                </c:pt>
                <c:pt idx="28">
                  <c:v>0.50337151992157936</c:v>
                </c:pt>
                <c:pt idx="29">
                  <c:v>0.47760692239698854</c:v>
                </c:pt>
                <c:pt idx="30">
                  <c:v>0.5147197374719128</c:v>
                </c:pt>
                <c:pt idx="31">
                  <c:v>0.51951556814299105</c:v>
                </c:pt>
                <c:pt idx="32">
                  <c:v>0.50683677808182204</c:v>
                </c:pt>
                <c:pt idx="33">
                  <c:v>0.36627102900756559</c:v>
                </c:pt>
                <c:pt idx="34">
                  <c:v>0.3549463526245028</c:v>
                </c:pt>
                <c:pt idx="35">
                  <c:v>0.30061549504440593</c:v>
                </c:pt>
                <c:pt idx="36">
                  <c:v>0.30510981194397996</c:v>
                </c:pt>
                <c:pt idx="37">
                  <c:v>0.42153201717562433</c:v>
                </c:pt>
                <c:pt idx="38">
                  <c:v>0.38894291333729442</c:v>
                </c:pt>
                <c:pt idx="39">
                  <c:v>0.31761554434075018</c:v>
                </c:pt>
                <c:pt idx="40">
                  <c:v>0.33559958786557725</c:v>
                </c:pt>
                <c:pt idx="41">
                  <c:v>0.34486190983043402</c:v>
                </c:pt>
                <c:pt idx="42">
                  <c:v>0.36588841526518973</c:v>
                </c:pt>
                <c:pt idx="43">
                  <c:v>0.61896493010672826</c:v>
                </c:pt>
                <c:pt idx="44">
                  <c:v>0.46261101981531494</c:v>
                </c:pt>
              </c:numCache>
            </c:numRef>
          </c:val>
          <c:smooth val="0"/>
          <c:extLst>
            <c:ext xmlns:c16="http://schemas.microsoft.com/office/drawing/2014/chart" uri="{C3380CC4-5D6E-409C-BE32-E72D297353CC}">
              <c16:uniqueId val="{00000002-3932-40DD-AA53-97DA3D8E6E05}"/>
            </c:ext>
          </c:extLst>
        </c:ser>
        <c:ser>
          <c:idx val="2"/>
          <c:order val="1"/>
          <c:tx>
            <c:strRef>
              <c:f>Sheet1!$BK$4</c:f>
              <c:strCache>
                <c:ptCount val="1"/>
                <c:pt idx="0">
                  <c:v>Tram</c:v>
                </c:pt>
              </c:strCache>
            </c:strRef>
          </c:tx>
          <c:spPr>
            <a:ln w="38100" cap="rnd">
              <a:solidFill>
                <a:srgbClr val="73BA59"/>
              </a:solidFill>
              <a:round/>
            </a:ln>
            <a:effectLst/>
          </c:spPr>
          <c:marker>
            <c:symbol val="circle"/>
            <c:size val="10"/>
            <c:spPr>
              <a:solidFill>
                <a:srgbClr val="73BA59"/>
              </a:solidFill>
              <a:ln w="9525">
                <a:noFill/>
              </a:ln>
              <a:effectLst/>
            </c:spPr>
          </c:marker>
          <c:dLbls>
            <c:dLbl>
              <c:idx val="1"/>
              <c:layout>
                <c:manualLayout>
                  <c:x val="2.4024588127849367E-3"/>
                  <c:y val="-4.9818747673904254E-3"/>
                </c:manualLayout>
              </c:layout>
              <c:tx>
                <c:rich>
                  <a:bodyPr/>
                  <a:lstStyle/>
                  <a:p>
                    <a:fld id="{CD05580D-56B8-4540-A827-F31A8F2E5DF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{CD05580D-56B8-4540-A827-F31A8F2E5DFA}</c15:txfldGUID>
                      <c15:f>Sheet1!$BM$15</c15:f>
                      <c15:dlblFieldTableCache>
                        <c:ptCount val="1"/>
                        <c:pt idx="0">
                          <c:v>Lockdown for elderly</c:v>
                        </c:pt>
                      </c15:dlblFieldTableCache>
                    </c15:dlblFTEntry>
                  </c15:dlblFieldTable>
                  <c15:showDataLabelsRange val="0"/>
                </c:ext>
                <c:ext xmlns:c16="http://schemas.microsoft.com/office/drawing/2014/chart" uri="{C3380CC4-5D6E-409C-BE32-E72D297353CC}">
                  <c16:uniqueId val="{00000003-3932-40DD-AA53-97DA3D8E6E05}"/>
                </c:ext>
              </c:extLst>
            </c:dLbl>
            <c:dLbl>
              <c:idx val="2"/>
              <c:layout>
                <c:manualLayout>
                  <c:x val="-8.3333333333333329E-2"/>
                  <c:y val="-0.48571428571428571"/>
                </c:manualLayout>
              </c:layout>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fld id="{3964285B-9F68-41F1-810E-AD7736A879C5}" type="CELLREF">
                      <a:rPr lang="en-US"/>
                      <a:pPr>
                        <a:defRPr/>
                      </a:pPr>
                      <a:t>[CELLREF]</a:t>
                    </a:fld>
                    <a:endParaRPr lang="en-BE"/>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dlblFieldTable>
                    <c15:dlblFTEntry>
                      <c15:txfldGUID>{3964285B-9F68-41F1-810E-AD7736A879C5}</c15:txfldGUID>
                      <c15:f>Sheet1!$BM$14</c15:f>
                      <c15:dlblFieldTableCache>
                        <c:ptCount val="1"/>
                        <c:pt idx="0">
                          <c:v>Metro 100%, Tram 101%</c:v>
                        </c:pt>
                      </c15:dlblFieldTableCache>
                    </c15:dlblFTEntry>
                  </c15:dlblFieldTable>
                  <c15:showDataLabelsRange val="0"/>
                </c:ext>
                <c:ext xmlns:c16="http://schemas.microsoft.com/office/drawing/2014/chart" uri="{C3380CC4-5D6E-409C-BE32-E72D297353CC}">
                  <c16:uniqueId val="{00000004-3932-40DD-AA53-97DA3D8E6E05}"/>
                </c:ext>
              </c:extLst>
            </c:dLbl>
            <c:dLbl>
              <c:idx val="3"/>
              <c:layout>
                <c:manualLayout>
                  <c:x val="-0.11557533172936717"/>
                  <c:y val="9.031761938848544E-2"/>
                </c:manualLayout>
              </c:layout>
              <c:tx>
                <c:rich>
                  <a:bodyPr/>
                  <a:lstStyle/>
                  <a:p>
                    <a:fld id="{134073F2-73F2-4947-8BD5-2C0930EC591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{134073F2-73F2-4947-8BD5-2C0930EC5910}</c15:txfldGUID>
                      <c15:f>Sheet1!$BM$17</c15:f>
                      <c15:dlblFieldTableCache>
                        <c:ptCount val="1"/>
                        <c:pt idx="0">
                          <c:v>Strict measures imposed</c:v>
                        </c:pt>
                      </c15:dlblFieldTableCache>
                    </c15:dlblFTEntry>
                  </c15:dlblFieldTable>
                  <c15:showDataLabelsRange val="0"/>
                </c:ext>
                <c:ext xmlns:c16="http://schemas.microsoft.com/office/drawing/2014/chart" uri="{C3380CC4-5D6E-409C-BE32-E72D297353CC}">
                  <c16:uniqueId val="{00000005-3932-40DD-AA53-97DA3D8E6E05}"/>
                </c:ext>
              </c:extLst>
            </c:dLbl>
            <c:dLbl>
              <c:idx val="4"/>
              <c:layout>
                <c:manualLayout>
                  <c:x val="-5.2444407990667831E-2"/>
                  <c:y val="-0.34960834441149408"/>
                </c:manualLayout>
              </c:layout>
              <c:tx>
                <c:rich>
                  <a:bodyPr/>
                  <a:lstStyle/>
                  <a:p>
                    <a:fld id="{17020099-B649-4EDD-B756-7E9B8327459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{17020099-B649-4EDD-B756-7E9B83274595}</c15:txfldGUID>
                      <c15:f>Sheet1!$BM$18</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6-3932-40DD-AA53-97DA3D8E6E05}"/>
                </c:ext>
              </c:extLst>
            </c:dLbl>
            <c:dLbl>
              <c:idx val="5"/>
              <c:layout>
                <c:manualLayout>
                  <c:x val="-1.6908446340040868E-2"/>
                  <c:y val="-0.26081603435934142"/>
                </c:manualLayout>
              </c:layout>
              <c:tx>
                <c:rich>
                  <a:bodyPr/>
                  <a:lstStyle/>
                  <a:p>
                    <a:fld id="{6B6690CB-F53B-4B8D-9BE1-24D7CA8E7A9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242244459025953"/>
                      <c:h val="0.10437713467634728"/>
                    </c:manualLayout>
                  </c15:layout>
                  <c15:dlblFieldTable>
                    <c15:dlblFTEntry>
                      <c15:txfldGUID>{6B6690CB-F53B-4B8D-9BE1-24D7CA8E7A9A}</c15:txfldGUID>
                      <c15:f>Sheet1!$BM$19</c15:f>
                      <c15:dlblFieldTableCache>
                        <c:ptCount val="1"/>
                        <c:pt idx="0">
                          <c:v>Weekend lockdown for all, distance requirements in vehicles and stations</c:v>
                        </c:pt>
                      </c15:dlblFieldTableCache>
                    </c15:dlblFTEntry>
                  </c15:dlblFieldTable>
                  <c15:showDataLabelsRange val="0"/>
                </c:ext>
                <c:ext xmlns:c16="http://schemas.microsoft.com/office/drawing/2014/chart" uri="{C3380CC4-5D6E-409C-BE32-E72D297353CC}">
                  <c16:uniqueId val="{00000007-3932-40DD-AA53-97DA3D8E6E05}"/>
                </c:ext>
              </c:extLst>
            </c:dLbl>
            <c:dLbl>
              <c:idx val="12"/>
              <c:layout>
                <c:manualLayout>
                  <c:x val="4.368073782443857E-2"/>
                  <c:y val="-2.2678392473668159E-2"/>
                </c:manualLayout>
              </c:layout>
              <c:tx>
                <c:rich>
                  <a:bodyPr/>
                  <a:lstStyle/>
                  <a:p>
                    <a:fld id="{347C8E8C-18F7-46AF-82DF-1E1BD912260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{347C8E8C-18F7-46AF-82DF-1E1BD9122603}</c15:txfldGUID>
                      <c15:f>Sheet1!$BM$27</c15:f>
                      <c15:dlblFieldTableCache>
                        <c:ptCount val="1"/>
                        <c:pt idx="0">
                          <c:v>Decree ending lockdown. Increase in maximum number of passengers on board </c:v>
                        </c:pt>
                      </c15:dlblFieldTableCache>
                    </c15:dlblFTEntry>
                  </c15:dlblFieldTable>
                  <c15:showDataLabelsRange val="0"/>
                </c:ext>
                <c:ext xmlns:c16="http://schemas.microsoft.com/office/drawing/2014/chart" uri="{C3380CC4-5D6E-409C-BE32-E72D297353CC}">
                  <c16:uniqueId val="{00000008-3932-40DD-AA53-97DA3D8E6E05}"/>
                </c:ext>
              </c:extLst>
            </c:dLbl>
            <c:dLbl>
              <c:idx val="37"/>
              <c:layout>
                <c:manualLayout>
                  <c:x val="-1.4613773500702682E-2"/>
                  <c:y val="-0.27292850132882518"/>
                </c:manualLayout>
              </c:layout>
              <c:tx>
                <c:rich>
                  <a:bodyPr/>
                  <a:lstStyle/>
                  <a:p>
                    <a:fld id="{110549D8-9F1F-496B-852D-103D47DEA4D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{110549D8-9F1F-496B-852D-103D47DEA4D1}</c15:txfldGUID>
                      <c15:f>Sheet1!$BL$51</c15:f>
                      <c15:dlblFieldTableCache>
                        <c:ptCount val="1"/>
                        <c:pt idx="0">
                          <c:v>Curfews at night, weekend lockdown, tighter restrictions on specific age groups, remote learning for all public schools.</c:v>
                        </c:pt>
                      </c15:dlblFieldTableCache>
                    </c15:dlblFTEntry>
                  </c15:dlblFieldTable>
                  <c15:showDataLabelsRange val="0"/>
                </c:ext>
                <c:ext xmlns:c16="http://schemas.microsoft.com/office/drawing/2014/chart" uri="{C3380CC4-5D6E-409C-BE32-E72D297353CC}">
                  <c16:uniqueId val="{00000009-3932-40DD-AA53-97DA3D8E6E0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Sheet1!$C$14:$C$58</c:f>
              <c:strCache>
                <c:ptCount val="45"/>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strCache>
            </c:strRef>
          </c:cat>
          <c:val>
            <c:numRef>
              <c:f>Sheet1!$BK$14:$BK$58</c:f>
              <c:numCache>
                <c:formatCode>0.0%</c:formatCode>
                <c:ptCount val="45"/>
                <c:pt idx="0">
                  <c:v>1.0055960353288687</c:v>
                </c:pt>
                <c:pt idx="1">
                  <c:v>0.86839393312699142</c:v>
                </c:pt>
                <c:pt idx="2">
                  <c:v>0.39339274852279332</c:v>
                </c:pt>
                <c:pt idx="3">
                  <c:v>0.17072149164118205</c:v>
                </c:pt>
                <c:pt idx="4">
                  <c:v>0.13771692085764731</c:v>
                </c:pt>
                <c:pt idx="5">
                  <c:v>9.3434951236292738E-2</c:v>
                </c:pt>
                <c:pt idx="6">
                  <c:v>0.10624506697560131</c:v>
                </c:pt>
                <c:pt idx="7">
                  <c:v>7.5002434947295624E-2</c:v>
                </c:pt>
                <c:pt idx="8">
                  <c:v>0.10461220972157895</c:v>
                </c:pt>
                <c:pt idx="9">
                  <c:v>0.17288791782408988</c:v>
                </c:pt>
                <c:pt idx="10">
                  <c:v>0.21163114941285355</c:v>
                </c:pt>
                <c:pt idx="11">
                  <c:v>0.15326201250762067</c:v>
                </c:pt>
                <c:pt idx="12">
                  <c:v>0.1670895692953645</c:v>
                </c:pt>
                <c:pt idx="13">
                  <c:v>0.46718817323190065</c:v>
                </c:pt>
                <c:pt idx="14">
                  <c:v>0.48543900532342577</c:v>
                </c:pt>
                <c:pt idx="15">
                  <c:v>0.45336975787486877</c:v>
                </c:pt>
                <c:pt idx="16">
                  <c:v>0.46439587100483837</c:v>
                </c:pt>
                <c:pt idx="17">
                  <c:v>0.56505372070063198</c:v>
                </c:pt>
                <c:pt idx="18">
                  <c:v>0.59692466690874546</c:v>
                </c:pt>
                <c:pt idx="19">
                  <c:v>0.59610566031484391</c:v>
                </c:pt>
                <c:pt idx="20">
                  <c:v>0.60023338587616726</c:v>
                </c:pt>
                <c:pt idx="21">
                  <c:v>0.6853601049363014</c:v>
                </c:pt>
                <c:pt idx="22">
                  <c:v>0.6365336406077805</c:v>
                </c:pt>
                <c:pt idx="23">
                  <c:v>0.68638367627802754</c:v>
                </c:pt>
                <c:pt idx="24">
                  <c:v>0.67099689118481698</c:v>
                </c:pt>
                <c:pt idx="25">
                  <c:v>0.68242291194718852</c:v>
                </c:pt>
                <c:pt idx="26">
                  <c:v>0.64676053726322913</c:v>
                </c:pt>
                <c:pt idx="27">
                  <c:v>0.61967569955275248</c:v>
                </c:pt>
                <c:pt idx="28">
                  <c:v>0.60946432504380965</c:v>
                </c:pt>
                <c:pt idx="29">
                  <c:v>0.57163550767280802</c:v>
                </c:pt>
                <c:pt idx="30">
                  <c:v>0.62126724742621098</c:v>
                </c:pt>
                <c:pt idx="31">
                  <c:v>0.63010573851847673</c:v>
                </c:pt>
                <c:pt idx="32">
                  <c:v>0.62155551454119351</c:v>
                </c:pt>
                <c:pt idx="33">
                  <c:v>0.48586348957339609</c:v>
                </c:pt>
                <c:pt idx="34">
                  <c:v>0.48717543355841458</c:v>
                </c:pt>
                <c:pt idx="35">
                  <c:v>0.41138502512717495</c:v>
                </c:pt>
                <c:pt idx="36">
                  <c:v>0.3859519084540855</c:v>
                </c:pt>
                <c:pt idx="37">
                  <c:v>0.51133103470746899</c:v>
                </c:pt>
                <c:pt idx="38">
                  <c:v>0.49822090661196433</c:v>
                </c:pt>
                <c:pt idx="39">
                  <c:v>0.40175592856988018</c:v>
                </c:pt>
                <c:pt idx="40">
                  <c:v>0.41771848503186543</c:v>
                </c:pt>
                <c:pt idx="41">
                  <c:v>0.41869391647813331</c:v>
                </c:pt>
                <c:pt idx="42">
                  <c:v>0.44483039987122897</c:v>
                </c:pt>
                <c:pt idx="43">
                  <c:v>0.7141604085433455</c:v>
                </c:pt>
                <c:pt idx="44">
                  <c:v>0.53175805570138723</c:v>
                </c:pt>
              </c:numCache>
            </c:numRef>
          </c:val>
          <c:smooth val="0"/>
          <c:extLst>
            <c:ext xmlns:c16="http://schemas.microsoft.com/office/drawing/2014/chart" uri="{C3380CC4-5D6E-409C-BE32-E72D297353CC}">
              <c16:uniqueId val="{0000000A-3932-40DD-AA53-97DA3D8E6E05}"/>
            </c:ext>
          </c:extLst>
        </c:ser>
        <c:dLbls>
          <c:showLegendKey val="0"/>
          <c:showVal val="0"/>
          <c:showCatName val="0"/>
          <c:showSerName val="0"/>
          <c:showPercent val="0"/>
          <c:showBubbleSize val="0"/>
        </c:dLbls>
        <c:marker val="1"/>
        <c:smooth val="0"/>
        <c:axId val="-1272602704"/>
        <c:axId val="-1272613584"/>
      </c:lineChart>
      <c:catAx>
        <c:axId val="-1272602704"/>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3584"/>
        <c:crosses val="autoZero"/>
        <c:auto val="1"/>
        <c:lblAlgn val="ctr"/>
        <c:lblOffset val="100"/>
        <c:noMultiLvlLbl val="0"/>
      </c:catAx>
      <c:valAx>
        <c:axId val="-1272613584"/>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27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Kayseri, Turkey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2"/>
          <c:order val="0"/>
          <c:tx>
            <c:strRef>
              <c:f>Sheet1!$BR$4</c:f>
              <c:strCache>
                <c:ptCount val="1"/>
                <c:pt idx="0">
                  <c:v>Urban bus</c:v>
                </c:pt>
              </c:strCache>
            </c:strRef>
          </c:tx>
          <c:spPr>
            <a:ln w="38100" cap="rnd">
              <a:solidFill>
                <a:srgbClr val="F07F31"/>
              </a:solidFill>
              <a:round/>
            </a:ln>
            <a:effectLst/>
          </c:spPr>
          <c:marker>
            <c:symbol val="circle"/>
            <c:size val="10"/>
            <c:spPr>
              <a:solidFill>
                <a:srgbClr val="F07F31"/>
              </a:solidFill>
              <a:ln w="9525">
                <a:noFill/>
              </a:ln>
              <a:effectLst/>
            </c:spPr>
          </c:marker>
          <c:dLbls>
            <c:dLbl>
              <c:idx val="2"/>
              <c:layout>
                <c:manualLayout>
                  <c:x val="-9.1918835666375043E-2"/>
                  <c:y val="-0.4685998568360773"/>
                </c:manualLayout>
              </c:layout>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fld id="{C8F2FDE7-B363-4527-9547-DB78BDD62929}" type="CELLREF">
                      <a:rPr lang="en-US"/>
                      <a:pPr>
                        <a:defRPr/>
                      </a:pPr>
                      <a:t>[CELLREF]</a:t>
                    </a:fld>
                    <a:endParaRPr lang="en-BE"/>
                  </a:p>
                </c:rich>
              </c:tx>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dlblFieldTable>
                    <c15:dlblFTEntry>
                      <c15:txfldGUID>{C8F2FDE7-B363-4527-9547-DB78BDD62929}</c15:txfldGUID>
                      <c15:f>Sheet1!$BS$14</c15:f>
                      <c15:dlblFieldTableCache>
                        <c:ptCount val="1"/>
                        <c:pt idx="0">
                          <c:v>Tram: 103% Bus 114%</c:v>
                        </c:pt>
                      </c15:dlblFieldTableCache>
                    </c15:dlblFTEntry>
                  </c15:dlblFieldTable>
                  <c15:showDataLabelsRange val="0"/>
                </c:ext>
                <c:ext xmlns:c16="http://schemas.microsoft.com/office/drawing/2014/chart" uri="{C3380CC4-5D6E-409C-BE32-E72D297353CC}">
                  <c16:uniqueId val="{00000000-6522-4AAE-A4A4-24371BD24960}"/>
                </c:ext>
              </c:extLst>
            </c:dLbl>
            <c:dLbl>
              <c:idx val="5"/>
              <c:layout>
                <c:manualLayout>
                  <c:x val="-0.11279627806940799"/>
                  <c:y val="-0.24140689232027823"/>
                </c:manualLayout>
              </c:layout>
              <c:tx>
                <c:rich>
                  <a:bodyPr/>
                  <a:lstStyle/>
                  <a:p>
                    <a:fld id="{B9D507D0-D190-4461-A430-2B71C86F901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{B9D507D0-D190-4461-A430-2B71C86F9018}</c15:txfldGUID>
                      <c15:f>Sheet1!$BS$19</c15:f>
                      <c15:dlblFieldTableCache>
                        <c:ptCount val="1"/>
                        <c:pt idx="0">
                          <c:v>Lockdown for all population during weekend</c:v>
                        </c:pt>
                      </c15:dlblFieldTableCache>
                    </c15:dlblFTEntry>
                  </c15:dlblFieldTable>
                  <c15:showDataLabelsRange val="0"/>
                </c:ext>
                <c:ext xmlns:c16="http://schemas.microsoft.com/office/drawing/2014/chart" uri="{C3380CC4-5D6E-409C-BE32-E72D297353CC}">
                  <c16:uniqueId val="{00000001-6522-4AAE-A4A4-24371BD24960}"/>
                </c:ext>
              </c:extLst>
            </c:dLbl>
            <c:dLbl>
              <c:idx val="24"/>
              <c:layout>
                <c:manualLayout>
                  <c:x val="-2.6904261272923811E-2"/>
                  <c:y val="0.18460600258536294"/>
                </c:manualLayout>
              </c:layout>
              <c:tx>
                <c:rich>
                  <a:bodyPr/>
                  <a:lstStyle/>
                  <a:p>
                    <a:fld id="{8F45A315-D6D9-462B-AD68-287F0D1D079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{8F45A315-D6D9-462B-AD68-287F0D1D0799}</c15:txfldGUID>
                      <c15:f>Sheet1!$BS$37</c15:f>
                      <c15:dlblFieldTableCache>
                        <c:ptCount val="1"/>
                        <c:pt idx="0">
                          <c:v>W33: Holiday week</c:v>
                        </c:pt>
                      </c15:dlblFieldTableCache>
                    </c15:dlblFTEntry>
                  </c15:dlblFieldTable>
                  <c15:showDataLabelsRange val="0"/>
                </c:ext>
                <c:ext xmlns:c16="http://schemas.microsoft.com/office/drawing/2014/chart" uri="{C3380CC4-5D6E-409C-BE32-E72D297353CC}">
                  <c16:uniqueId val="{00000002-6522-4AAE-A4A4-24371BD24960}"/>
                </c:ext>
              </c:extLst>
            </c:dLbl>
            <c:dLbl>
              <c:idx val="37"/>
              <c:layout>
                <c:manualLayout>
                  <c:x val="-1.5919819918343542E-2"/>
                  <c:y val="0.23236834032109613"/>
                </c:manualLayout>
              </c:layout>
              <c:tx>
                <c:rich>
                  <a:bodyPr/>
                  <a:lstStyle/>
                  <a:p>
                    <a:fld id="{A2CD2897-6485-4B14-AA26-0CA30D408C7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{A2CD2897-6485-4B14-AA26-0CA30D408C70}</c15:txfldGUID>
                      <c15:f>Sheet1!$BS$51</c15:f>
                      <c15:dlblFieldTableCache>
                        <c:ptCount val="1"/>
                        <c:pt idx="0">
                          <c:v>Curfews at night, weekend lockdown, tighter restrictions on specific age groups, remote learning for all public schools.</c:v>
                        </c:pt>
                      </c15:dlblFieldTableCache>
                    </c15:dlblFTEntry>
                  </c15:dlblFieldTable>
                  <c15:showDataLabelsRange val="0"/>
                </c:ext>
                <c:ext xmlns:c16="http://schemas.microsoft.com/office/drawing/2014/chart" uri="{C3380CC4-5D6E-409C-BE32-E72D297353CC}">
                  <c16:uniqueId val="{00000003-6522-4AAE-A4A4-24371BD2496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numRef>
              <c:f>Sheet1!$C$14:$C$52</c:f>
              <c:numCache>
                <c:formatCode>General</c:formatCode>
                <c:ptCount val="3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numCache>
            </c:numRef>
          </c:cat>
          <c:val>
            <c:numRef>
              <c:f>Sheet1!$BR$14:$BR$52</c:f>
              <c:numCache>
                <c:formatCode>0%</c:formatCode>
                <c:ptCount val="39"/>
                <c:pt idx="0">
                  <c:v>1.1367140057130878</c:v>
                </c:pt>
                <c:pt idx="1">
                  <c:v>1.0625826059978751</c:v>
                </c:pt>
                <c:pt idx="2">
                  <c:v>0.43666927308126424</c:v>
                </c:pt>
                <c:pt idx="3">
                  <c:v>0.25989167787631412</c:v>
                </c:pt>
                <c:pt idx="4">
                  <c:v>0.19064795739439422</c:v>
                </c:pt>
                <c:pt idx="5">
                  <c:v>0.13047913080201509</c:v>
                </c:pt>
                <c:pt idx="6">
                  <c:v>6.9639627458711967E-2</c:v>
                </c:pt>
                <c:pt idx="7">
                  <c:v>4.6908225421828952E-2</c:v>
                </c:pt>
                <c:pt idx="8">
                  <c:v>9.1326665365226281E-2</c:v>
                </c:pt>
                <c:pt idx="9">
                  <c:v>0.13538782038658889</c:v>
                </c:pt>
                <c:pt idx="10">
                  <c:v>0.16184518976250442</c:v>
                </c:pt>
                <c:pt idx="11">
                  <c:v>0.11078239196617755</c:v>
                </c:pt>
                <c:pt idx="12">
                  <c:v>0.11695312597262918</c:v>
                </c:pt>
                <c:pt idx="13">
                  <c:v>0.55068652265708318</c:v>
                </c:pt>
                <c:pt idx="14">
                  <c:v>0.37569061677910248</c:v>
                </c:pt>
                <c:pt idx="15">
                  <c:v>0.41956392735647857</c:v>
                </c:pt>
                <c:pt idx="16">
                  <c:v>0.44264088178401717</c:v>
                </c:pt>
                <c:pt idx="17">
                  <c:v>0.52668236123314227</c:v>
                </c:pt>
                <c:pt idx="18">
                  <c:v>0.54817637291125731</c:v>
                </c:pt>
                <c:pt idx="19">
                  <c:v>0.57892176021567998</c:v>
                </c:pt>
                <c:pt idx="20">
                  <c:v>0.59218566520870541</c:v>
                </c:pt>
                <c:pt idx="21">
                  <c:v>0.47943735126957759</c:v>
                </c:pt>
                <c:pt idx="22">
                  <c:v>0.57290668391234079</c:v>
                </c:pt>
                <c:pt idx="24">
                  <c:v>0.57480248685981705</c:v>
                </c:pt>
                <c:pt idx="25">
                  <c:v>0.59163048498845261</c:v>
                </c:pt>
                <c:pt idx="26">
                  <c:v>0.53049010157929866</c:v>
                </c:pt>
                <c:pt idx="27">
                  <c:v>0.43935495910649147</c:v>
                </c:pt>
                <c:pt idx="28">
                  <c:v>0.40773391310981422</c:v>
                </c:pt>
                <c:pt idx="29">
                  <c:v>0.41746525800720691</c:v>
                </c:pt>
                <c:pt idx="30">
                  <c:v>0.44116229377105642</c:v>
                </c:pt>
                <c:pt idx="31">
                  <c:v>0.45881106985114251</c:v>
                </c:pt>
                <c:pt idx="32">
                  <c:v>0.4891345727028944</c:v>
                </c:pt>
                <c:pt idx="33">
                  <c:v>0.50486052026574468</c:v>
                </c:pt>
                <c:pt idx="34">
                  <c:v>0.53806319911233347</c:v>
                </c:pt>
                <c:pt idx="35">
                  <c:v>0.5327822858689617</c:v>
                </c:pt>
                <c:pt idx="36">
                  <c:v>0.57391349650939516</c:v>
                </c:pt>
                <c:pt idx="37">
                  <c:v>0.486194939186744</c:v>
                </c:pt>
                <c:pt idx="38">
                  <c:v>0.39333160966091457</c:v>
                </c:pt>
              </c:numCache>
            </c:numRef>
          </c:val>
          <c:smooth val="0"/>
          <c:extLst>
            <c:ext xmlns:c16="http://schemas.microsoft.com/office/drawing/2014/chart" uri="{C3380CC4-5D6E-409C-BE32-E72D297353CC}">
              <c16:uniqueId val="{00000004-6522-4AAE-A4A4-24371BD24960}"/>
            </c:ext>
          </c:extLst>
        </c:ser>
        <c:ser>
          <c:idx val="1"/>
          <c:order val="1"/>
          <c:tx>
            <c:strRef>
              <c:f>Sheet1!$BQ$4</c:f>
              <c:strCache>
                <c:ptCount val="1"/>
                <c:pt idx="0">
                  <c:v>Tram</c:v>
                </c:pt>
              </c:strCache>
            </c:strRef>
          </c:tx>
          <c:spPr>
            <a:ln w="38100" cap="rnd">
              <a:solidFill>
                <a:srgbClr val="73BA59"/>
              </a:solidFill>
              <a:round/>
            </a:ln>
            <a:effectLst/>
          </c:spPr>
          <c:marker>
            <c:symbol val="circle"/>
            <c:size val="10"/>
            <c:spPr>
              <a:solidFill>
                <a:srgbClr val="73BA59"/>
              </a:solidFill>
              <a:ln w="9525">
                <a:noFill/>
              </a:ln>
              <a:effectLst/>
            </c:spPr>
          </c:marker>
          <c:dLbls>
            <c:dLbl>
              <c:idx val="1"/>
              <c:layout>
                <c:manualLayout>
                  <c:x val="3.2328576115485563E-2"/>
                  <c:y val="2.352203701809998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AFD037C-54BA-4C3F-8D1D-14096840B99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{DAFD037C-54BA-4C3F-8D1D-14096840B999}</c15:txfldGUID>
                      <c15:f>Sheet1!$BS$15</c15:f>
                      <c15:dlblFieldTableCache>
                        <c:ptCount val="1"/>
                        <c:pt idx="0">
                          <c:v>Lockdown for elderly</c:v>
                        </c:pt>
                      </c15:dlblFieldTableCache>
                    </c15:dlblFTEntry>
                  </c15:dlblFieldTable>
                  <c15:showDataLabelsRange val="0"/>
                </c:ext>
                <c:ext xmlns:c16="http://schemas.microsoft.com/office/drawing/2014/chart" uri="{C3380CC4-5D6E-409C-BE32-E72D297353CC}">
                  <c16:uniqueId val="{00000005-6522-4AAE-A4A4-24371BD24960}"/>
                </c:ext>
              </c:extLst>
            </c:dLbl>
            <c:dLbl>
              <c:idx val="2"/>
              <c:layout>
                <c:manualLayout>
                  <c:x val="-4.9573399679206778E-2"/>
                  <c:y val="-0.50138153185397283"/>
                </c:manualLayout>
              </c:layout>
              <c:tx>
                <c:rich>
                  <a:bodyPr/>
                  <a:lstStyle/>
                  <a:p>
                    <a:fld id="{D00E6EE2-A66B-450E-996B-1BE228A2CD6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{D00E6EE2-A66B-450E-996B-1BE228A2CD64}</c15:txfldGUID>
                      <c15:f>Sheet1!$BS$16</c15:f>
                      <c15:dlblFieldTableCache>
                        <c:ptCount val="1"/>
                        <c:pt idx="0">
                          <c:v>Bus 106%</c:v>
                        </c:pt>
                      </c15:dlblFieldTableCache>
                    </c15:dlblFTEntry>
                  </c15:dlblFieldTable>
                  <c15:showDataLabelsRange val="0"/>
                </c:ext>
                <c:ext xmlns:c16="http://schemas.microsoft.com/office/drawing/2014/chart" uri="{C3380CC4-5D6E-409C-BE32-E72D297353CC}">
                  <c16:uniqueId val="{00000006-6522-4AAE-A4A4-24371BD24960}"/>
                </c:ext>
              </c:extLst>
            </c:dLbl>
            <c:dLbl>
              <c:idx val="3"/>
              <c:layout>
                <c:manualLayout>
                  <c:x val="-0.10737004228638086"/>
                  <c:y val="-3.932467532467532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6781F0F-8FF3-43C7-B055-D2BF97DB0CD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{96781F0F-8FF3-43C7-B055-D2BF97DB0CD0}</c15:txfldGUID>
                      <c15:f>Sheet1!$BS$17</c15:f>
                      <c15:dlblFieldTableCache>
                        <c:ptCount val="1"/>
                        <c:pt idx="0">
                          <c:v>Strict measures imposed</c:v>
                        </c:pt>
                      </c15:dlblFieldTableCache>
                    </c15:dlblFTEntry>
                  </c15:dlblFieldTable>
                  <c15:showDataLabelsRange val="0"/>
                </c:ext>
                <c:ext xmlns:c16="http://schemas.microsoft.com/office/drawing/2014/chart" uri="{C3380CC4-5D6E-409C-BE32-E72D297353CC}">
                  <c16:uniqueId val="{00000007-6522-4AAE-A4A4-24371BD24960}"/>
                </c:ext>
              </c:extLst>
            </c:dLbl>
            <c:dLbl>
              <c:idx val="4"/>
              <c:layout>
                <c:manualLayout>
                  <c:x val="-0.14133967629046368"/>
                  <c:y val="7.74461601390735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EF96AB8-1F1A-4CC0-BD4B-DC742A22D7C4}"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{FEF96AB8-1F1A-4CC0-BD4B-DC742A22D7C4}</c15:txfldGUID>
                      <c15:f>Sheet1!$BS$18</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8-6522-4AAE-A4A4-24371BD24960}"/>
                </c:ext>
              </c:extLst>
            </c:dLbl>
            <c:dLbl>
              <c:idx val="7"/>
              <c:layout>
                <c:manualLayout>
                  <c:x val="-5.3599263633712473E-2"/>
                  <c:y val="-0.3068904795991410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5224499-6D04-4133-8EED-95E6AF019B5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{05224499-6D04-4133-8EED-95E6AF019B5C}</c15:txfldGUID>
                      <c15:f>Sheet1!$BS$21</c15:f>
                      <c15:dlblFieldTableCache>
                        <c:ptCount val="1"/>
                        <c:pt idx="0">
                          <c:v>4-day curfew over Eid holiday</c:v>
                        </c:pt>
                      </c15:dlblFieldTableCache>
                    </c15:dlblFTEntry>
                  </c15:dlblFieldTable>
                  <c15:showDataLabelsRange val="0"/>
                </c:ext>
                <c:ext xmlns:c16="http://schemas.microsoft.com/office/drawing/2014/chart" uri="{C3380CC4-5D6E-409C-BE32-E72D297353CC}">
                  <c16:uniqueId val="{00000009-6522-4AAE-A4A4-24371BD24960}"/>
                </c:ext>
              </c:extLst>
            </c:dLbl>
            <c:dLbl>
              <c:idx val="10"/>
              <c:layout>
                <c:manualLayout>
                  <c:x val="-5.6292719303580326E-2"/>
                  <c:y val="-0.1167709483337810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C02FB34-0E54-40A1-A822-B2158BB84BB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{0C02FB34-0E54-40A1-A822-B2158BB84BB3}</c15:txfldGUID>
                      <c15:f>Sheet1!$BS$24</c15:f>
                      <c15:dlblFieldTableCache>
                        <c:ptCount val="1"/>
                        <c:pt idx="0">
                          <c:v>First phase reopening</c:v>
                        </c:pt>
                      </c15:dlblFieldTableCache>
                    </c15:dlblFTEntry>
                  </c15:dlblFieldTable>
                  <c15:showDataLabelsRange val="0"/>
                </c:ext>
                <c:ext xmlns:c16="http://schemas.microsoft.com/office/drawing/2014/chart" uri="{C3380CC4-5D6E-409C-BE32-E72D297353CC}">
                  <c16:uniqueId val="{0000000A-6522-4AAE-A4A4-24371BD24960}"/>
                </c:ext>
              </c:extLst>
            </c:dLbl>
            <c:dLbl>
              <c:idx val="12"/>
              <c:layout>
                <c:manualLayout>
                  <c:x val="6.8871827483020662E-2"/>
                  <c:y val="-1.299442362091447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6853201-8E6A-431E-BED7-E4547526005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{F6853201-8E6A-431E-BED7-E45475260056}</c15:txfldGUID>
                      <c15:f>Sheet1!$BS$26</c15:f>
                      <c15:dlblFieldTableCache>
                        <c:ptCount val="1"/>
                        <c:pt idx="0">
                          <c:v>Second phase reopening</c:v>
                        </c:pt>
                      </c15:dlblFieldTableCache>
                    </c15:dlblFTEntry>
                  </c15:dlblFieldTable>
                  <c15:showDataLabelsRange val="0"/>
                </c:ext>
                <c:ext xmlns:c16="http://schemas.microsoft.com/office/drawing/2014/chart" uri="{C3380CC4-5D6E-409C-BE32-E72D297353CC}">
                  <c16:uniqueId val="{0000000B-6522-4AAE-A4A4-24371BD2496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Sheet1!$C$14:$C$52</c:f>
              <c:numCache>
                <c:formatCode>General</c:formatCode>
                <c:ptCount val="39"/>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numCache>
            </c:numRef>
          </c:cat>
          <c:val>
            <c:numRef>
              <c:f>Sheet1!$BQ$14:$BQ$52</c:f>
              <c:numCache>
                <c:formatCode>0%</c:formatCode>
                <c:ptCount val="39"/>
                <c:pt idx="0">
                  <c:v>1.0265136002284061</c:v>
                </c:pt>
                <c:pt idx="1">
                  <c:v>0.93720107266612618</c:v>
                </c:pt>
                <c:pt idx="2">
                  <c:v>0.35089252263457127</c:v>
                </c:pt>
                <c:pt idx="3">
                  <c:v>0.2125575741411323</c:v>
                </c:pt>
                <c:pt idx="4">
                  <c:v>0.1615267900533835</c:v>
                </c:pt>
                <c:pt idx="5">
                  <c:v>0.11446320082906283</c:v>
                </c:pt>
                <c:pt idx="6">
                  <c:v>0.19451623554764405</c:v>
                </c:pt>
                <c:pt idx="7">
                  <c:v>0.13769018745163411</c:v>
                </c:pt>
                <c:pt idx="8">
                  <c:v>0.14486905843262274</c:v>
                </c:pt>
                <c:pt idx="9">
                  <c:v>0.20787611926272972</c:v>
                </c:pt>
                <c:pt idx="10">
                  <c:v>0.23790373899340947</c:v>
                </c:pt>
                <c:pt idx="11">
                  <c:v>0.1592638369746916</c:v>
                </c:pt>
                <c:pt idx="12">
                  <c:v>0.15740344919873525</c:v>
                </c:pt>
                <c:pt idx="13">
                  <c:v>0.73845549055886239</c:v>
                </c:pt>
                <c:pt idx="14">
                  <c:v>0.48829982660051163</c:v>
                </c:pt>
                <c:pt idx="15">
                  <c:v>0.55057839702364408</c:v>
                </c:pt>
                <c:pt idx="16">
                  <c:v>0.58896675900277007</c:v>
                </c:pt>
                <c:pt idx="17">
                  <c:v>0.68801526084432274</c:v>
                </c:pt>
                <c:pt idx="18">
                  <c:v>0.70202300436393072</c:v>
                </c:pt>
                <c:pt idx="19">
                  <c:v>0.81089302048778333</c:v>
                </c:pt>
                <c:pt idx="20">
                  <c:v>0.73435317714513737</c:v>
                </c:pt>
                <c:pt idx="21">
                  <c:v>0.46552977679304341</c:v>
                </c:pt>
                <c:pt idx="22">
                  <c:v>0.67792823160043925</c:v>
                </c:pt>
                <c:pt idx="24">
                  <c:v>0.69372020561616032</c:v>
                </c:pt>
                <c:pt idx="25">
                  <c:v>0.71508595626062521</c:v>
                </c:pt>
                <c:pt idx="26">
                  <c:v>0.64636147413957412</c:v>
                </c:pt>
                <c:pt idx="27">
                  <c:v>0.53897726726582396</c:v>
                </c:pt>
                <c:pt idx="28">
                  <c:v>0.48500905232506941</c:v>
                </c:pt>
                <c:pt idx="29">
                  <c:v>0.48906016990707962</c:v>
                </c:pt>
                <c:pt idx="30">
                  <c:v>0.52811898484751729</c:v>
                </c:pt>
                <c:pt idx="31">
                  <c:v>0.5521143027289912</c:v>
                </c:pt>
                <c:pt idx="32">
                  <c:v>0.64183700354832596</c:v>
                </c:pt>
                <c:pt idx="33">
                  <c:v>0.5957981948332095</c:v>
                </c:pt>
                <c:pt idx="34">
                  <c:v>0.62356872424793675</c:v>
                </c:pt>
                <c:pt idx="35">
                  <c:v>0.6236104777828444</c:v>
                </c:pt>
                <c:pt idx="36">
                  <c:v>0.66766283990826791</c:v>
                </c:pt>
                <c:pt idx="37">
                  <c:v>0.55010773695625947</c:v>
                </c:pt>
                <c:pt idx="38">
                  <c:v>0.44503905438844182</c:v>
                </c:pt>
              </c:numCache>
            </c:numRef>
          </c:val>
          <c:smooth val="0"/>
          <c:extLst>
            <c:ext xmlns:c16="http://schemas.microsoft.com/office/drawing/2014/chart" uri="{C3380CC4-5D6E-409C-BE32-E72D297353CC}">
              <c16:uniqueId val="{0000000C-6522-4AAE-A4A4-24371BD24960}"/>
            </c:ext>
          </c:extLst>
        </c:ser>
        <c:dLbls>
          <c:showLegendKey val="0"/>
          <c:showVal val="0"/>
          <c:showCatName val="0"/>
          <c:showSerName val="0"/>
          <c:showPercent val="0"/>
          <c:showBubbleSize val="0"/>
        </c:dLbls>
        <c:marker val="1"/>
        <c:smooth val="0"/>
        <c:axId val="-1272606512"/>
        <c:axId val="-1272613040"/>
      </c:lineChart>
      <c:catAx>
        <c:axId val="-12726065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3040"/>
        <c:crosses val="autoZero"/>
        <c:auto val="1"/>
        <c:lblAlgn val="ctr"/>
        <c:lblOffset val="100"/>
        <c:noMultiLvlLbl val="0"/>
      </c:catAx>
      <c:valAx>
        <c:axId val="-1272613040"/>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65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TfL, London, UK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Sheet1!$L$4</c:f>
              <c:strCache>
                <c:ptCount val="1"/>
                <c:pt idx="0">
                  <c:v>Tube</c:v>
                </c:pt>
              </c:strCache>
            </c:strRef>
          </c:tx>
          <c:spPr>
            <a:ln w="38100" cap="rnd">
              <a:solidFill>
                <a:srgbClr val="004047"/>
              </a:solidFill>
              <a:round/>
            </a:ln>
            <a:effectLst/>
          </c:spPr>
          <c:marker>
            <c:symbol val="circle"/>
            <c:size val="10"/>
            <c:spPr>
              <a:solidFill>
                <a:srgbClr val="004047"/>
              </a:solidFill>
              <a:ln w="9525">
                <a:noFill/>
              </a:ln>
              <a:effectLst/>
            </c:spPr>
          </c:marker>
          <c:dLbls>
            <c:dLbl>
              <c:idx val="2"/>
              <c:layout>
                <c:manualLayout>
                  <c:x val="-3.1932596967045894E-3"/>
                  <c:y val="-0.282942632170978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2F2FFAF-BD6E-4889-A260-797866AD63A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{22F2FFAF-BD6E-4889-A260-797866AD63A1}</c15:txfldGUID>
                      <c15:f>Sheet1!$O$16</c15:f>
                      <c15:dlblFieldTableCache>
                        <c:ptCount val="1"/>
                        <c:pt idx="0">
                          <c:v>Lockdown imposed: restaurants, gyms, pubs closed.</c:v>
                        </c:pt>
                      </c15:dlblFieldTableCache>
                    </c15:dlblFTEntry>
                  </c15:dlblFieldTable>
                  <c15:showDataLabelsRange val="0"/>
                </c:ext>
                <c:ext xmlns:c16="http://schemas.microsoft.com/office/drawing/2014/chart" uri="{C3380CC4-5D6E-409C-BE32-E72D297353CC}">
                  <c16:uniqueId val="{00000000-3DEE-4A5D-A033-10C9B7C0192A}"/>
                </c:ext>
              </c:extLst>
            </c:dLbl>
            <c:dLbl>
              <c:idx val="11"/>
              <c:layout>
                <c:manualLayout>
                  <c:x val="-0.17266764180519101"/>
                  <c:y val="-0.1915996523161877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C0C9005-FCFE-4DD0-B4C5-26829BE7297A}"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7443077427821521"/>
                      <c:h val="7.5917783004397166E-2"/>
                    </c:manualLayout>
                  </c15:layout>
                  <c15:dlblFieldTable>
                    <c15:dlblFTEntry>
                      <c15:txfldGUID>{9C0C9005-FCFE-4DD0-B4C5-26829BE7297A}</c15:txfldGUID>
                      <c15:f>Sheet1!$O$25</c15:f>
                      <c15:dlblFieldTableCache>
                        <c:ptCount val="1"/>
                        <c:pt idx="0">
                          <c:v>Lockdown relaxed, congestion charging reintroduced</c:v>
                        </c:pt>
                      </c15:dlblFieldTableCache>
                    </c15:dlblFTEntry>
                  </c15:dlblFieldTable>
                  <c15:showDataLabelsRange val="0"/>
                </c:ext>
                <c:ext xmlns:c16="http://schemas.microsoft.com/office/drawing/2014/chart" uri="{C3380CC4-5D6E-409C-BE32-E72D297353CC}">
                  <c16:uniqueId val="{00000001-3DEE-4A5D-A033-10C9B7C0192A}"/>
                </c:ext>
              </c:extLst>
            </c:dLbl>
            <c:dLbl>
              <c:idx val="15"/>
              <c:layout>
                <c:manualLayout>
                  <c:x val="3.2914752843394575E-2"/>
                  <c:y val="3.065814500460160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91266987-691D-44FC-9E0B-7F7960EEAAC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{91266987-691D-44FC-9E0B-7F7960EEAAC1}</c15:txfldGUID>
                      <c15:f>Sheet1!$O$29</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2-3DEE-4A5D-A033-10C9B7C0192A}"/>
                </c:ext>
              </c:extLst>
            </c:dLbl>
            <c:dLbl>
              <c:idx val="29"/>
              <c:layout>
                <c:manualLayout>
                  <c:x val="-0.13358837306794985"/>
                  <c:y val="-6.4912976786992538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38D46A9-1E38-4B9F-8C87-04BDFD3AFBD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7697852872557596"/>
                      <c:h val="7.2370590039881375E-2"/>
                    </c:manualLayout>
                  </c15:layout>
                  <c15:dlblFieldTable>
                    <c15:dlblFTEntry>
                      <c15:txfldGUID>{438D46A9-1E38-4B9F-8C87-04BDFD3AFBD7}</c15:txfldGUID>
                      <c15:f>Sheet1!$O$43</c15:f>
                      <c15:dlblFieldTableCache>
                        <c:ptCount val="1"/>
                        <c:pt idx="0">
                          <c:v>Groups of maximum 6 people, WFH whenever possible</c:v>
                        </c:pt>
                      </c15:dlblFieldTableCache>
                    </c15:dlblFTEntry>
                  </c15:dlblFieldTable>
                  <c15:showDataLabelsRange val="0"/>
                </c:ext>
                <c:ext xmlns:c16="http://schemas.microsoft.com/office/drawing/2014/chart" uri="{C3380CC4-5D6E-409C-BE32-E72D297353CC}">
                  <c16:uniqueId val="{00000003-3DEE-4A5D-A033-10C9B7C0192A}"/>
                </c:ext>
              </c:extLst>
            </c:dLbl>
            <c:dLbl>
              <c:idx val="32"/>
              <c:layout>
                <c:manualLayout>
                  <c:x val="-0.13901775298920976"/>
                  <c:y val="9.642867368851620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5B028864-E745-4B47-8F34-3341A111448D}"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{5B028864-E745-4B47-8F34-3341A111448D}</c15:txfldGUID>
                      <c15:f>Sheet1!$O$46</c15:f>
                      <c15:dlblFieldTableCache>
                        <c:ptCount val="1"/>
                        <c:pt idx="0">
                          <c:v>3-tier alert level in England, London in Tier 2</c:v>
                        </c:pt>
                      </c15:dlblFieldTableCache>
                    </c15:dlblFTEntry>
                  </c15:dlblFieldTable>
                  <c15:showDataLabelsRange val="0"/>
                </c:ext>
                <c:ext xmlns:c16="http://schemas.microsoft.com/office/drawing/2014/chart" uri="{C3380CC4-5D6E-409C-BE32-E72D297353CC}">
                  <c16:uniqueId val="{00000004-3DEE-4A5D-A033-10C9B7C0192A}"/>
                </c:ext>
              </c:extLst>
            </c:dLbl>
            <c:dLbl>
              <c:idx val="39"/>
              <c:layout>
                <c:manualLayout>
                  <c:x val="-0.14198622958588511"/>
                  <c:y val="0.1805912670007158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02A541E-3E27-433C-96FB-252874E1663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4177329396325458"/>
                      <c:h val="7.2370590039881375E-2"/>
                    </c:manualLayout>
                  </c15:layout>
                  <c15:dlblFieldTable>
                    <c15:dlblFTEntry>
                      <c15:txfldGUID>{302A541E-3E27-433C-96FB-252874E16638}</c15:txfldGUID>
                      <c15:f>Sheet1!$O$53</c15:f>
                      <c15:dlblFieldTableCache>
                        <c:ptCount val="1"/>
                        <c:pt idx="0">
                          <c:v>Return to 3-tier system, London in Tier 2</c:v>
                        </c:pt>
                      </c15:dlblFieldTableCache>
                    </c15:dlblFTEntry>
                  </c15:dlblFieldTable>
                  <c15:showDataLabelsRange val="0"/>
                </c:ext>
                <c:ext xmlns:c16="http://schemas.microsoft.com/office/drawing/2014/chart" uri="{C3380CC4-5D6E-409C-BE32-E72D297353CC}">
                  <c16:uniqueId val="{00000005-3DEE-4A5D-A033-10C9B7C0192A}"/>
                </c:ext>
              </c:extLst>
            </c:dLbl>
            <c:dLbl>
              <c:idx val="42"/>
              <c:layout>
                <c:manualLayout>
                  <c:x val="-5.8556339311752699E-2"/>
                  <c:y val="0.10191798752428674"/>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3695E52-7502-4D9D-8916-2A37712A46F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{F3695E52-7502-4D9D-8916-2A37712A46F0}</c15:txfldGUID>
                      <c15:f>Sheet1!$O$56</c15:f>
                      <c15:dlblFieldTableCache>
                        <c:ptCount val="1"/>
                        <c:pt idx="0">
                          <c:v>Tier 4: Lockdown</c:v>
                        </c:pt>
                      </c15:dlblFieldTableCache>
                    </c15:dlblFTEntry>
                  </c15:dlblFieldTable>
                  <c15:showDataLabelsRange val="0"/>
                </c:ext>
                <c:ext xmlns:c16="http://schemas.microsoft.com/office/drawing/2014/chart" uri="{C3380CC4-5D6E-409C-BE32-E72D297353CC}">
                  <c16:uniqueId val="{00000006-3DEE-4A5D-A033-10C9B7C0192A}"/>
                </c:ext>
              </c:extLst>
            </c:dLbl>
            <c:dLbl>
              <c:idx val="44"/>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ext>
                <c:ext xmlns:c16="http://schemas.microsoft.com/office/drawing/2014/chart" uri="{C3380CC4-5D6E-409C-BE32-E72D297353CC}">
                  <c16:uniqueId val="{00000007-3DEE-4A5D-A033-10C9B7C0192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Sheet1!$L$14:$L$59</c:f>
              <c:numCache>
                <c:formatCode>0.0%</c:formatCode>
                <c:ptCount val="46"/>
                <c:pt idx="0">
                  <c:v>0.91529645468264942</c:v>
                </c:pt>
                <c:pt idx="1">
                  <c:v>0.76269194732647894</c:v>
                </c:pt>
                <c:pt idx="2">
                  <c:v>0.310870960142347</c:v>
                </c:pt>
                <c:pt idx="3">
                  <c:v>9.0954529843934151E-2</c:v>
                </c:pt>
                <c:pt idx="4">
                  <c:v>4.647597356056761E-2</c:v>
                </c:pt>
                <c:pt idx="5">
                  <c:v>4.2747121847112039E-2</c:v>
                </c:pt>
                <c:pt idx="6">
                  <c:v>4.6207037575945201E-2</c:v>
                </c:pt>
                <c:pt idx="7">
                  <c:v>5.3163779187618318E-2</c:v>
                </c:pt>
                <c:pt idx="8">
                  <c:v>4.8789422337901622E-2</c:v>
                </c:pt>
                <c:pt idx="9">
                  <c:v>5.1473899586178345E-2</c:v>
                </c:pt>
                <c:pt idx="10">
                  <c:v>5.7163919726947447E-2</c:v>
                </c:pt>
                <c:pt idx="11">
                  <c:v>7.0071524875654975E-2</c:v>
                </c:pt>
                <c:pt idx="12">
                  <c:v>8.3883239422791883E-2</c:v>
                </c:pt>
                <c:pt idx="13">
                  <c:v>9.7241878467703866E-2</c:v>
                </c:pt>
                <c:pt idx="14">
                  <c:v>0.10797123747232237</c:v>
                </c:pt>
                <c:pt idx="15">
                  <c:v>0.13151252596372101</c:v>
                </c:pt>
                <c:pt idx="16">
                  <c:v>0.14850589839967407</c:v>
                </c:pt>
                <c:pt idx="17">
                  <c:v>0.16271932306302939</c:v>
                </c:pt>
                <c:pt idx="18">
                  <c:v>0.19710507788041021</c:v>
                </c:pt>
                <c:pt idx="19">
                  <c:v>0.22214367023225443</c:v>
                </c:pt>
                <c:pt idx="20">
                  <c:v>0.24276582376637962</c:v>
                </c:pt>
                <c:pt idx="21">
                  <c:v>0.25686007938509986</c:v>
                </c:pt>
                <c:pt idx="22">
                  <c:v>0.27354519089599383</c:v>
                </c:pt>
                <c:pt idx="23">
                  <c:v>0.28616238902551805</c:v>
                </c:pt>
                <c:pt idx="24">
                  <c:v>0.31700181430169821</c:v>
                </c:pt>
                <c:pt idx="25">
                  <c:v>0.37108095199868446</c:v>
                </c:pt>
                <c:pt idx="26">
                  <c:v>0.34142812794082994</c:v>
                </c:pt>
                <c:pt idx="27">
                  <c:v>0.35787816333826866</c:v>
                </c:pt>
                <c:pt idx="28">
                  <c:v>0.35945247926447099</c:v>
                </c:pt>
                <c:pt idx="29">
                  <c:v>0.34964468300683405</c:v>
                </c:pt>
                <c:pt idx="30">
                  <c:v>0.34129781965355582</c:v>
                </c:pt>
                <c:pt idx="31">
                  <c:v>0.35138611964166627</c:v>
                </c:pt>
                <c:pt idx="32">
                  <c:v>0.3510725952026485</c:v>
                </c:pt>
                <c:pt idx="33">
                  <c:v>0.34158255001170967</c:v>
                </c:pt>
                <c:pt idx="34">
                  <c:v>0.33322080648548896</c:v>
                </c:pt>
                <c:pt idx="35">
                  <c:v>0.29073583437212386</c:v>
                </c:pt>
                <c:pt idx="36">
                  <c:v>0.21881412420632973</c:v>
                </c:pt>
                <c:pt idx="37">
                  <c:v>0.22077580420936282</c:v>
                </c:pt>
                <c:pt idx="38">
                  <c:v>0.22010604621149255</c:v>
                </c:pt>
                <c:pt idx="39">
                  <c:v>0.30895783810476096</c:v>
                </c:pt>
                <c:pt idx="40">
                  <c:v>0.34922502826541552</c:v>
                </c:pt>
                <c:pt idx="41">
                  <c:v>0.303389271940464</c:v>
                </c:pt>
                <c:pt idx="42">
                  <c:v>0.21118382700649629</c:v>
                </c:pt>
                <c:pt idx="43">
                  <c:v>0.1300159771344705</c:v>
                </c:pt>
                <c:pt idx="44">
                  <c:v>0.15966790719239798</c:v>
                </c:pt>
                <c:pt idx="45">
                  <c:v>0.1436169815724524</c:v>
                </c:pt>
              </c:numCache>
            </c:numRef>
          </c:val>
          <c:smooth val="0"/>
          <c:extLst>
            <c:ext xmlns:c16="http://schemas.microsoft.com/office/drawing/2014/chart" uri="{C3380CC4-5D6E-409C-BE32-E72D297353CC}">
              <c16:uniqueId val="{00000008-3DEE-4A5D-A033-10C9B7C0192A}"/>
            </c:ext>
          </c:extLst>
        </c:ser>
        <c:ser>
          <c:idx val="2"/>
          <c:order val="1"/>
          <c:tx>
            <c:strRef>
              <c:f>Sheet1!$M$4</c:f>
              <c:strCache>
                <c:ptCount val="1"/>
                <c:pt idx="0">
                  <c:v>Buses</c:v>
                </c:pt>
              </c:strCache>
            </c:strRef>
          </c:tx>
          <c:spPr>
            <a:ln w="38100" cap="rnd">
              <a:solidFill>
                <a:srgbClr val="F07F31"/>
              </a:solidFill>
              <a:round/>
            </a:ln>
            <a:effectLst/>
          </c:spPr>
          <c:marker>
            <c:symbol val="circle"/>
            <c:size val="10"/>
            <c:spPr>
              <a:solidFill>
                <a:srgbClr val="F07F31"/>
              </a:solidFill>
              <a:ln w="9525">
                <a:noFill/>
              </a:ln>
              <a:effectLst/>
            </c:spPr>
          </c:marker>
          <c:dPt>
            <c:idx val="8"/>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A-3DEE-4A5D-A033-10C9B7C0192A}"/>
              </c:ext>
            </c:extLst>
          </c:dPt>
          <c:dPt>
            <c:idx val="9"/>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C-3DEE-4A5D-A033-10C9B7C0192A}"/>
              </c:ext>
            </c:extLst>
          </c:dPt>
          <c:dPt>
            <c:idx val="10"/>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0E-3DEE-4A5D-A033-10C9B7C0192A}"/>
              </c:ext>
            </c:extLst>
          </c:dPt>
          <c:dPt>
            <c:idx val="11"/>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10-3DEE-4A5D-A033-10C9B7C0192A}"/>
              </c:ext>
            </c:extLst>
          </c:dPt>
          <c:dPt>
            <c:idx val="12"/>
            <c:marker>
              <c:symbol val="circle"/>
              <c:size val="10"/>
              <c:spPr>
                <a:solidFill>
                  <a:srgbClr val="F07F31"/>
                </a:solidFill>
                <a:ln w="9525">
                  <a:noFill/>
                </a:ln>
                <a:effectLst/>
              </c:spPr>
            </c:marker>
            <c:bubble3D val="0"/>
            <c:spPr>
              <a:ln w="38100" cap="rnd">
                <a:solidFill>
                  <a:srgbClr val="F07F31"/>
                </a:solidFill>
                <a:prstDash val="sysDot"/>
                <a:round/>
              </a:ln>
              <a:effectLst/>
            </c:spPr>
            <c:extLst>
              <c:ext xmlns:c16="http://schemas.microsoft.com/office/drawing/2014/chart" uri="{C3380CC4-5D6E-409C-BE32-E72D297353CC}">
                <c16:uniqueId val="{00000012-3DEE-4A5D-A033-10C9B7C0192A}"/>
              </c:ext>
            </c:extLst>
          </c:dPt>
          <c:dLbls>
            <c:dLbl>
              <c:idx val="12"/>
              <c:layout>
                <c:manualLayout>
                  <c:x val="-5.7870415937591131E-2"/>
                  <c:y val="-0.18089232027814706"/>
                </c:manualLayout>
              </c:layout>
              <c:tx>
                <c:rich>
                  <a:bodyPr/>
                  <a:lstStyle/>
                  <a:p>
                    <a:fld id="{754EF630-2C57-46A7-A811-79E62381251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4823098935549719"/>
                      <c:h val="7.2370590039881375E-2"/>
                    </c:manualLayout>
                  </c15:layout>
                  <c15:dlblFieldTable>
                    <c15:dlblFTEntry>
                      <c15:txfldGUID>{754EF630-2C57-46A7-A811-79E623812513}</c15:txfldGUID>
                      <c15:f>Sheet1!$O$26</c15:f>
                      <c15:dlblFieldTableCache>
                        <c:ptCount val="1"/>
                        <c:pt idx="0">
                          <c:v>Begin reintroduction of front-door boarding</c:v>
                        </c:pt>
                      </c15:dlblFieldTableCache>
                    </c15:dlblFTEntry>
                  </c15:dlblFieldTable>
                  <c15:showDataLabelsRange val="0"/>
                </c:ext>
                <c:ext xmlns:c16="http://schemas.microsoft.com/office/drawing/2014/chart" uri="{C3380CC4-5D6E-409C-BE32-E72D297353CC}">
                  <c16:uniqueId val="{00000012-3DEE-4A5D-A033-10C9B7C0192A}"/>
                </c:ext>
              </c:extLst>
            </c:dLbl>
            <c:dLbl>
              <c:idx val="35"/>
              <c:layout>
                <c:manualLayout>
                  <c:x val="-9.7355734179060946E-2"/>
                  <c:y val="-0.17490397791185192"/>
                </c:manualLayout>
              </c:layout>
              <c:tx>
                <c:rich>
                  <a:bodyPr/>
                  <a:lstStyle/>
                  <a:p>
                    <a:fld id="{811B86F0-AEFD-4D98-8E1F-0078B84AD60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{811B86F0-AEFD-4D98-8E1F-0078B84AD609}</c15:txfldGUID>
                      <c15:f>Sheet1!$O$49</c15:f>
                      <c15:dlblFieldTableCache>
                        <c:ptCount val="1"/>
                        <c:pt idx="0">
                          <c:v>Lockdown in England</c:v>
                        </c:pt>
                      </c15:dlblFieldTableCache>
                    </c15:dlblFTEntry>
                  </c15:dlblFieldTable>
                  <c15:showDataLabelsRange val="0"/>
                </c:ext>
                <c:ext xmlns:c16="http://schemas.microsoft.com/office/drawing/2014/chart" uri="{C3380CC4-5D6E-409C-BE32-E72D297353CC}">
                  <c16:uniqueId val="{00000013-3DEE-4A5D-A033-10C9B7C0192A}"/>
                </c:ext>
              </c:extLst>
            </c:dLbl>
            <c:dLbl>
              <c:idx val="41"/>
              <c:layout>
                <c:manualLayout>
                  <c:x val="-0.14812691382327217"/>
                  <c:y val="-0.23971224051539011"/>
                </c:manualLayout>
              </c:layout>
              <c:tx>
                <c:rich>
                  <a:bodyPr/>
                  <a:lstStyle/>
                  <a:p>
                    <a:fld id="{9BD20CB8-58AA-4D05-9E94-D2BD9ACDA71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{9BD20CB8-58AA-4D05-9E94-D2BD9ACDA715}</c15:txfldGUID>
                      <c15:f>Sheet1!$O$55</c15:f>
                      <c15:dlblFieldTableCache>
                        <c:ptCount val="1"/>
                        <c:pt idx="0">
                          <c:v>Tier 3: no indoor social gatherings, bars and pubs for takeaway/delivery only</c:v>
                        </c:pt>
                      </c15:dlblFieldTableCache>
                    </c15:dlblFTEntry>
                  </c15:dlblFieldTable>
                  <c15:showDataLabelsRange val="0"/>
                </c:ext>
                <c:ext xmlns:c16="http://schemas.microsoft.com/office/drawing/2014/chart" uri="{C3380CC4-5D6E-409C-BE32-E72D297353CC}">
                  <c16:uniqueId val="{00000014-3DEE-4A5D-A033-10C9B7C0192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Sheet1!$M$14:$M$59</c:f>
              <c:numCache>
                <c:formatCode>0.0%</c:formatCode>
                <c:ptCount val="46"/>
                <c:pt idx="0">
                  <c:v>0.95316236149062761</c:v>
                </c:pt>
                <c:pt idx="1">
                  <c:v>0.90448535652833506</c:v>
                </c:pt>
                <c:pt idx="2">
                  <c:v>0.58558448432136834</c:v>
                </c:pt>
                <c:pt idx="3">
                  <c:v>0.19081093019136666</c:v>
                </c:pt>
                <c:pt idx="4">
                  <c:v>0.15506438029712952</c:v>
                </c:pt>
                <c:pt idx="5">
                  <c:v>0.15849554465782573</c:v>
                </c:pt>
                <c:pt idx="6">
                  <c:v>0.17094262453613648</c:v>
                </c:pt>
                <c:pt idx="7">
                  <c:v>0.1664112751808344</c:v>
                </c:pt>
                <c:pt idx="8">
                  <c:v>0.15475898101471774</c:v>
                </c:pt>
                <c:pt idx="9">
                  <c:v>0.18113557299094862</c:v>
                </c:pt>
                <c:pt idx="10">
                  <c:v>0.18097284362857083</c:v>
                </c:pt>
                <c:pt idx="11">
                  <c:v>0.19052035265384942</c:v>
                </c:pt>
                <c:pt idx="12">
                  <c:v>0.23025039397409378</c:v>
                </c:pt>
                <c:pt idx="13">
                  <c:v>0.21077242900401977</c:v>
                </c:pt>
                <c:pt idx="14">
                  <c:v>0.24368864012754321</c:v>
                </c:pt>
                <c:pt idx="15">
                  <c:v>0.28821666230511273</c:v>
                </c:pt>
                <c:pt idx="16">
                  <c:v>0.31794093414914565</c:v>
                </c:pt>
                <c:pt idx="17">
                  <c:v>0.34197358759246532</c:v>
                </c:pt>
                <c:pt idx="18">
                  <c:v>0.37704859047595063</c:v>
                </c:pt>
                <c:pt idx="19">
                  <c:v>0.40715844903428494</c:v>
                </c:pt>
                <c:pt idx="20">
                  <c:v>0.46316923977002988</c:v>
                </c:pt>
                <c:pt idx="21">
                  <c:v>0.48938150928771146</c:v>
                </c:pt>
                <c:pt idx="22">
                  <c:v>0.50138261411059581</c:v>
                </c:pt>
                <c:pt idx="23">
                  <c:v>0.4962647104472761</c:v>
                </c:pt>
                <c:pt idx="24">
                  <c:v>0.53618852304310505</c:v>
                </c:pt>
                <c:pt idx="25">
                  <c:v>0.58207488705297616</c:v>
                </c:pt>
                <c:pt idx="26">
                  <c:v>0.52192729349661415</c:v>
                </c:pt>
                <c:pt idx="27">
                  <c:v>0.59013557974565267</c:v>
                </c:pt>
                <c:pt idx="28">
                  <c:v>0.57980758001839783</c:v>
                </c:pt>
                <c:pt idx="29">
                  <c:v>0.57205873134403351</c:v>
                </c:pt>
                <c:pt idx="30">
                  <c:v>0.55673950831380048</c:v>
                </c:pt>
                <c:pt idx="31">
                  <c:v>0.58498654509458226</c:v>
                </c:pt>
                <c:pt idx="32">
                  <c:v>0.57953795550044229</c:v>
                </c:pt>
                <c:pt idx="33">
                  <c:v>0.62204186239142167</c:v>
                </c:pt>
                <c:pt idx="34">
                  <c:v>0.49750185705404859</c:v>
                </c:pt>
                <c:pt idx="35">
                  <c:v>0.51567315713109529</c:v>
                </c:pt>
                <c:pt idx="36">
                  <c:v>0.46252280227906678</c:v>
                </c:pt>
                <c:pt idx="37">
                  <c:v>0.46883928637939987</c:v>
                </c:pt>
                <c:pt idx="38">
                  <c:v>0.46541686776760782</c:v>
                </c:pt>
                <c:pt idx="39">
                  <c:v>0.5376689287624834</c:v>
                </c:pt>
                <c:pt idx="40">
                  <c:v>0.56352302207130978</c:v>
                </c:pt>
                <c:pt idx="41">
                  <c:v>0.52525477658907183</c:v>
                </c:pt>
                <c:pt idx="42">
                  <c:v>0.4522834258104213</c:v>
                </c:pt>
                <c:pt idx="43">
                  <c:v>0.25226722334178436</c:v>
                </c:pt>
                <c:pt idx="44">
                  <c:v>0.30456601679087986</c:v>
                </c:pt>
                <c:pt idx="45">
                  <c:v>0.29910660050395843</c:v>
                </c:pt>
              </c:numCache>
            </c:numRef>
          </c:val>
          <c:smooth val="0"/>
          <c:extLst>
            <c:ext xmlns:c16="http://schemas.microsoft.com/office/drawing/2014/chart" uri="{C3380CC4-5D6E-409C-BE32-E72D297353CC}">
              <c16:uniqueId val="{00000015-3DEE-4A5D-A033-10C9B7C0192A}"/>
            </c:ext>
          </c:extLst>
        </c:ser>
        <c:dLbls>
          <c:showLegendKey val="0"/>
          <c:showVal val="0"/>
          <c:showCatName val="0"/>
          <c:showSerName val="0"/>
          <c:showPercent val="0"/>
          <c:showBubbleSize val="0"/>
        </c:dLbls>
        <c:marker val="1"/>
        <c:smooth val="0"/>
        <c:axId val="-1272614128"/>
        <c:axId val="-1272601616"/>
      </c:lineChart>
      <c:lineChart>
        <c:grouping val="standard"/>
        <c:varyColors val="0"/>
        <c:ser>
          <c:idx val="1"/>
          <c:order val="2"/>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3.935185185185202E-2"/>
                  <c:y val="-0.3636363636363636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7674384B-A8AB-423C-9BC2-2BD805440867}" type="CELLREF">
                      <a:rPr lang="en-US" smtClean="0">
                        <a:solidFill>
                          <a:schemeClr val="accent6"/>
                        </a:solidFill>
                      </a:rPr>
                      <a:pPr>
                        <a:defRPr>
                          <a:solidFill>
                            <a:schemeClr val="accent6"/>
                          </a:solidFill>
                        </a:defRPr>
                      </a:pPr>
                      <a:t>[CELLREF]</a:t>
                    </a:fld>
                    <a:endParaRPr lang="en-BE"/>
                  </a:p>
                </c:rich>
              </c:tx>
              <c:spPr>
                <a:solidFill>
                  <a:srgbClr val="FFFFFF"/>
                </a:solidFill>
                <a:ln>
                  <a:solidFill>
                    <a:srgbClr val="FFFFFF">
                      <a:lumMod val="6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{7674384B-A8AB-423C-9BC2-2BD805440867}</c15:txfldGUID>
                      <c15:f>Sheet1!$O$59</c15:f>
                      <c15:dlblFieldTableCache>
                        <c:ptCount val="1"/>
                        <c:pt idx="0">
                          <c:v>20 Jan all England: 4.3M first doses, 436.8K second doses administered</c:v>
                        </c:pt>
                      </c15:dlblFieldTableCache>
                    </c15:dlblFTEntry>
                  </c15:dlblFieldTable>
                  <c15:showDataLabelsRange val="0"/>
                </c:ext>
                <c:ext xmlns:c16="http://schemas.microsoft.com/office/drawing/2014/chart" uri="{C3380CC4-5D6E-409C-BE32-E72D297353CC}">
                  <c16:uniqueId val="{00000018-3DEE-4A5D-A033-10C9B7C0192A}"/>
                </c:ext>
              </c:extLst>
            </c:dLbl>
            <c:spPr>
              <a:solidFill>
                <a:srgbClr val="FFFFFF"/>
              </a:solidFill>
              <a:ln>
                <a:solidFill>
                  <a:srgbClr val="FFFFFF">
                    <a:lumMod val="6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epidemiological'!$M$14:$M$59</c:f>
              <c:numCache>
                <c:formatCode>General</c:formatCode>
                <c:ptCount val="46"/>
                <c:pt idx="11">
                  <c:v>8.324034813657665</c:v>
                </c:pt>
                <c:pt idx="12">
                  <c:v>4.641821022093283</c:v>
                </c:pt>
                <c:pt idx="13">
                  <c:v>4.1508591832180315</c:v>
                </c:pt>
                <c:pt idx="14">
                  <c:v>3.9053782637804058</c:v>
                </c:pt>
                <c:pt idx="15">
                  <c:v>3.0015621513055124</c:v>
                </c:pt>
                <c:pt idx="16">
                  <c:v>3.4032582012943537</c:v>
                </c:pt>
                <c:pt idx="17">
                  <c:v>3.470207542959161</c:v>
                </c:pt>
                <c:pt idx="18">
                  <c:v>3.5483151082347688</c:v>
                </c:pt>
                <c:pt idx="19">
                  <c:v>4.7980361526444986</c:v>
                </c:pt>
                <c:pt idx="20">
                  <c:v>5.8915420665030132</c:v>
                </c:pt>
                <c:pt idx="21">
                  <c:v>6.6949341664806958</c:v>
                </c:pt>
                <c:pt idx="22">
                  <c:v>7.2305288997991521</c:v>
                </c:pt>
                <c:pt idx="23">
                  <c:v>9.8527114483374252</c:v>
                </c:pt>
                <c:pt idx="24">
                  <c:v>12.831957152421335</c:v>
                </c:pt>
                <c:pt idx="25">
                  <c:v>13.869671948225841</c:v>
                </c:pt>
                <c:pt idx="26">
                  <c:v>22.695826824369561</c:v>
                </c:pt>
                <c:pt idx="27">
                  <c:v>24.235661682660123</c:v>
                </c:pt>
                <c:pt idx="28">
                  <c:v>26.556572193706764</c:v>
                </c:pt>
                <c:pt idx="29">
                  <c:v>44.298147734880608</c:v>
                </c:pt>
                <c:pt idx="30">
                  <c:v>74.949787993751386</c:v>
                </c:pt>
                <c:pt idx="31">
                  <c:v>99.196607900022315</c:v>
                </c:pt>
                <c:pt idx="32">
                  <c:v>118.81276500781077</c:v>
                </c:pt>
                <c:pt idx="33">
                  <c:v>155.90270029011381</c:v>
                </c:pt>
                <c:pt idx="34">
                  <c:v>145.64829279178753</c:v>
                </c:pt>
                <c:pt idx="35">
                  <c:v>163.50145056906942</c:v>
                </c:pt>
                <c:pt idx="36">
                  <c:v>199.89957598750277</c:v>
                </c:pt>
                <c:pt idx="37">
                  <c:v>170.89935282303057</c:v>
                </c:pt>
                <c:pt idx="38">
                  <c:v>159.6407051997322</c:v>
                </c:pt>
                <c:pt idx="39">
                  <c:v>200.68065164025884</c:v>
                </c:pt>
                <c:pt idx="40">
                  <c:v>361.86119169828163</c:v>
                </c:pt>
                <c:pt idx="41">
                  <c:v>713.76924793572869</c:v>
                </c:pt>
                <c:pt idx="42">
                  <c:v>866.25753180093727</c:v>
                </c:pt>
                <c:pt idx="43">
                  <c:v>1044.5994197723724</c:v>
                </c:pt>
                <c:pt idx="44">
                  <c:v>935.89600535594741</c:v>
                </c:pt>
                <c:pt idx="45">
                  <c:v>653.91653648739123</c:v>
                </c:pt>
              </c:numCache>
            </c:numRef>
          </c:val>
          <c:smooth val="0"/>
          <c:extLst>
            <c:ext xmlns:c16="http://schemas.microsoft.com/office/drawing/2014/chart" uri="{C3380CC4-5D6E-409C-BE32-E72D297353CC}">
              <c16:uniqueId val="{00000016-3DEE-4A5D-A033-10C9B7C0192A}"/>
            </c:ext>
          </c:extLst>
        </c:ser>
        <c:dLbls>
          <c:showLegendKey val="0"/>
          <c:showVal val="0"/>
          <c:showCatName val="0"/>
          <c:showSerName val="0"/>
          <c:showPercent val="0"/>
          <c:showBubbleSize val="0"/>
        </c:dLbls>
        <c:marker val="1"/>
        <c:smooth val="0"/>
        <c:axId val="-1272605968"/>
        <c:axId val="-1272612496"/>
      </c:lineChart>
      <c:catAx>
        <c:axId val="-127261412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1616"/>
        <c:crosses val="autoZero"/>
        <c:auto val="1"/>
        <c:lblAlgn val="ctr"/>
        <c:lblOffset val="100"/>
        <c:noMultiLvlLbl val="0"/>
      </c:catAx>
      <c:valAx>
        <c:axId val="-127260161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4128"/>
        <c:crosses val="autoZero"/>
        <c:crossBetween val="midCat"/>
        <c:majorUnit val="0.1"/>
      </c:valAx>
      <c:valAx>
        <c:axId val="-12726124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5968"/>
        <c:crosses val="max"/>
        <c:crossBetween val="between"/>
      </c:valAx>
      <c:catAx>
        <c:axId val="-1272605968"/>
        <c:scaling>
          <c:orientation val="minMax"/>
        </c:scaling>
        <c:delete val="1"/>
        <c:axPos val="b"/>
        <c:majorTickMark val="out"/>
        <c:minorTickMark val="none"/>
        <c:tickLblPos val="nextTo"/>
        <c:crossAx val="-12726124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Chicago, USA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Sheet1!$CQ$4</c:f>
              <c:strCache>
                <c:ptCount val="1"/>
                <c:pt idx="0">
                  <c:v>Urban Bus</c:v>
                </c:pt>
              </c:strCache>
            </c:strRef>
          </c:tx>
          <c:spPr>
            <a:ln w="38100" cap="rnd">
              <a:solidFill>
                <a:srgbClr val="F07F31"/>
              </a:solidFill>
              <a:round/>
            </a:ln>
            <a:effectLst/>
          </c:spPr>
          <c:marker>
            <c:symbol val="circle"/>
            <c:size val="10"/>
            <c:spPr>
              <a:solidFill>
                <a:srgbClr val="F07F31"/>
              </a:solidFill>
              <a:ln w="9525">
                <a:noFill/>
              </a:ln>
              <a:effectLst/>
            </c:spPr>
          </c:marker>
          <c:dLbls>
            <c:dLbl>
              <c:idx val="17"/>
              <c:layout>
                <c:manualLayout>
                  <c:x val="-4.399424030329542E-2"/>
                  <c:y val="-0.1967677676654054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D33B852-3C34-483C-9A85-1D6738C5423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{0D33B852-3C34-483C-9A85-1D6738C54236}</c15:txfldGUID>
                      <c15:f>Sheet1!$CV$30</c15:f>
                      <c15:dlblFieldTableCache>
                        <c:ptCount val="1"/>
                        <c:pt idx="0">
                          <c:v>Phase 4: "Restore Illinois"</c:v>
                        </c:pt>
                      </c15:dlblFieldTableCache>
                    </c15:dlblFTEntry>
                  </c15:dlblFieldTable>
                  <c15:showDataLabelsRange val="0"/>
                </c:ext>
                <c:ext xmlns:c16="http://schemas.microsoft.com/office/drawing/2014/chart" uri="{C3380CC4-5D6E-409C-BE32-E72D297353CC}">
                  <c16:uniqueId val="{00000000-30D6-41F0-BA6F-96ECEF9A8A7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Sheet1!$C$13:$C$58</c:f>
              <c:strCache>
                <c:ptCount val="46"/>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strCache>
            </c:strRef>
          </c:cat>
          <c:val>
            <c:numRef>
              <c:f>Sheet1!$CQ$13:$CQ$58</c:f>
              <c:numCache>
                <c:formatCode>0.0%</c:formatCode>
                <c:ptCount val="46"/>
                <c:pt idx="1">
                  <c:v>1.0584917551901003</c:v>
                </c:pt>
                <c:pt idx="2">
                  <c:v>0.88859876710199626</c:v>
                </c:pt>
                <c:pt idx="3">
                  <c:v>0.43240375262202702</c:v>
                </c:pt>
                <c:pt idx="4">
                  <c:v>0.29627077161256499</c:v>
                </c:pt>
                <c:pt idx="5">
                  <c:v>0.28822720784877298</c:v>
                </c:pt>
                <c:pt idx="8">
                  <c:v>0.31506639195017905</c:v>
                </c:pt>
                <c:pt idx="9">
                  <c:v>0.31562295934720563</c:v>
                </c:pt>
                <c:pt idx="10">
                  <c:v>0.3193403897884094</c:v>
                </c:pt>
                <c:pt idx="11">
                  <c:v>0.32652614458189477</c:v>
                </c:pt>
                <c:pt idx="12">
                  <c:v>0.33548600834860964</c:v>
                </c:pt>
                <c:pt idx="13">
                  <c:v>0.34827155821350753</c:v>
                </c:pt>
                <c:pt idx="14">
                  <c:v>0.24865253796739439</c:v>
                </c:pt>
                <c:pt idx="15">
                  <c:v>0.33558182384979762</c:v>
                </c:pt>
                <c:pt idx="16">
                  <c:v>0.39510189345712243</c:v>
                </c:pt>
                <c:pt idx="17">
                  <c:v>0.39342190329047111</c:v>
                </c:pt>
                <c:pt idx="18">
                  <c:v>0.45415125099657794</c:v>
                </c:pt>
                <c:pt idx="19">
                  <c:v>0.41329760194615894</c:v>
                </c:pt>
                <c:pt idx="20">
                  <c:v>0.42833267157055832</c:v>
                </c:pt>
                <c:pt idx="21">
                  <c:v>0.41714568342330005</c:v>
                </c:pt>
                <c:pt idx="22">
                  <c:v>0.43249554743518603</c:v>
                </c:pt>
                <c:pt idx="23">
                  <c:v>0.44545070167402945</c:v>
                </c:pt>
                <c:pt idx="24">
                  <c:v>0.43889692669451608</c:v>
                </c:pt>
                <c:pt idx="25">
                  <c:v>0.44263213690066916</c:v>
                </c:pt>
                <c:pt idx="26">
                  <c:v>0.41764411909789012</c:v>
                </c:pt>
                <c:pt idx="27">
                  <c:v>0.45042341887900816</c:v>
                </c:pt>
                <c:pt idx="28">
                  <c:v>0.36382645742892161</c:v>
                </c:pt>
                <c:pt idx="29">
                  <c:v>0.40212688496512827</c:v>
                </c:pt>
                <c:pt idx="30">
                  <c:v>0.41079462413644552</c:v>
                </c:pt>
                <c:pt idx="31">
                  <c:v>0.39191291299609432</c:v>
                </c:pt>
                <c:pt idx="32">
                  <c:v>0.4182810174732674</c:v>
                </c:pt>
                <c:pt idx="33">
                  <c:v>0.41194885083248445</c:v>
                </c:pt>
                <c:pt idx="34">
                  <c:v>0.41678615128977836</c:v>
                </c:pt>
                <c:pt idx="35">
                  <c:v>0.41870558851375828</c:v>
                </c:pt>
                <c:pt idx="36">
                  <c:v>0.39651564287779983</c:v>
                </c:pt>
                <c:pt idx="37">
                  <c:v>0.41251201897574319</c:v>
                </c:pt>
                <c:pt idx="38">
                  <c:v>0.36502542430945717</c:v>
                </c:pt>
                <c:pt idx="39">
                  <c:v>0.4059381288113928</c:v>
                </c:pt>
                <c:pt idx="40">
                  <c:v>0.36122350287595939</c:v>
                </c:pt>
                <c:pt idx="41">
                  <c:v>0.37183730034713181</c:v>
                </c:pt>
                <c:pt idx="42">
                  <c:v>0.38216837999361974</c:v>
                </c:pt>
                <c:pt idx="43">
                  <c:v>0.47465895391730806</c:v>
                </c:pt>
                <c:pt idx="44">
                  <c:v>0.4291756667173573</c:v>
                </c:pt>
                <c:pt idx="45">
                  <c:v>0.39272654587355527</c:v>
                </c:pt>
              </c:numCache>
            </c:numRef>
          </c:val>
          <c:smooth val="0"/>
          <c:extLst>
            <c:ext xmlns:c16="http://schemas.microsoft.com/office/drawing/2014/chart" uri="{C3380CC4-5D6E-409C-BE32-E72D297353CC}">
              <c16:uniqueId val="{00000001-30D6-41F0-BA6F-96ECEF9A8A7C}"/>
            </c:ext>
          </c:extLst>
        </c:ser>
        <c:ser>
          <c:idx val="1"/>
          <c:order val="1"/>
          <c:tx>
            <c:strRef>
              <c:f>Sheet1!$CR$4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cat>
            <c:strRef>
              <c:f>Sheet1!$C$13:$C$58</c:f>
              <c:strCache>
                <c:ptCount val="46"/>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strCache>
            </c:strRef>
          </c:cat>
          <c:val>
            <c:numRef>
              <c:f>Sheet1!$CR$13:$CR$58</c:f>
              <c:numCache>
                <c:formatCode>0.0%</c:formatCode>
                <c:ptCount val="46"/>
                <c:pt idx="1">
                  <c:v>1.0545486715817762</c:v>
                </c:pt>
                <c:pt idx="2">
                  <c:v>0.75199532413829018</c:v>
                </c:pt>
                <c:pt idx="3">
                  <c:v>0.26159784148422704</c:v>
                </c:pt>
                <c:pt idx="4">
                  <c:v>0.16864534989589508</c:v>
                </c:pt>
                <c:pt idx="5">
                  <c:v>0.14678810037519729</c:v>
                </c:pt>
                <c:pt idx="6">
                  <c:v>0.13665884700801989</c:v>
                </c:pt>
                <c:pt idx="7">
                  <c:v>0.13082384452281559</c:v>
                </c:pt>
                <c:pt idx="8">
                  <c:v>0.12256485702286757</c:v>
                </c:pt>
                <c:pt idx="9">
                  <c:v>0.1166562214818968</c:v>
                </c:pt>
                <c:pt idx="10">
                  <c:v>0.11497948303854366</c:v>
                </c:pt>
                <c:pt idx="11">
                  <c:v>0.11825978831937123</c:v>
                </c:pt>
                <c:pt idx="12">
                  <c:v>0.12016626079782977</c:v>
                </c:pt>
                <c:pt idx="13">
                  <c:v>0.12937334578168147</c:v>
                </c:pt>
                <c:pt idx="14">
                  <c:v>9.2737133963828544E-2</c:v>
                </c:pt>
                <c:pt idx="15">
                  <c:v>0.15114807570669198</c:v>
                </c:pt>
                <c:pt idx="16">
                  <c:v>0.1664624042232149</c:v>
                </c:pt>
                <c:pt idx="17">
                  <c:v>0.18306776943073433</c:v>
                </c:pt>
                <c:pt idx="18">
                  <c:v>0.24061620783045412</c:v>
                </c:pt>
                <c:pt idx="19">
                  <c:v>0.20876717754623775</c:v>
                </c:pt>
                <c:pt idx="20">
                  <c:v>0.21705127035212479</c:v>
                </c:pt>
                <c:pt idx="21">
                  <c:v>0.22270382039633607</c:v>
                </c:pt>
                <c:pt idx="22">
                  <c:v>0.20993600590285011</c:v>
                </c:pt>
                <c:pt idx="23">
                  <c:v>0.22790623629422646</c:v>
                </c:pt>
                <c:pt idx="24">
                  <c:v>0.21496520383212903</c:v>
                </c:pt>
                <c:pt idx="25">
                  <c:v>0.23263555540158054</c:v>
                </c:pt>
                <c:pt idx="26">
                  <c:v>0.22845862829533281</c:v>
                </c:pt>
                <c:pt idx="27">
                  <c:v>0.25881117649680707</c:v>
                </c:pt>
                <c:pt idx="28">
                  <c:v>0.20809572357521011</c:v>
                </c:pt>
                <c:pt idx="29">
                  <c:v>0.22890253532343685</c:v>
                </c:pt>
                <c:pt idx="30">
                  <c:v>0.24055901039226302</c:v>
                </c:pt>
                <c:pt idx="31">
                  <c:v>0.24168622467315115</c:v>
                </c:pt>
                <c:pt idx="32">
                  <c:v>0.2277234545100828</c:v>
                </c:pt>
                <c:pt idx="33">
                  <c:v>0.22966580514219459</c:v>
                </c:pt>
                <c:pt idx="34">
                  <c:v>0.23703723404495092</c:v>
                </c:pt>
                <c:pt idx="35">
                  <c:v>0.23757266570030444</c:v>
                </c:pt>
                <c:pt idx="36">
                  <c:v>0.2261135685791581</c:v>
                </c:pt>
                <c:pt idx="37">
                  <c:v>0.22677858415519769</c:v>
                </c:pt>
                <c:pt idx="38">
                  <c:v>0.19861873390499585</c:v>
                </c:pt>
                <c:pt idx="39">
                  <c:v>0.23757493250793971</c:v>
                </c:pt>
                <c:pt idx="40">
                  <c:v>0.19925119844527006</c:v>
                </c:pt>
                <c:pt idx="41">
                  <c:v>0.21037618243415246</c:v>
                </c:pt>
                <c:pt idx="42">
                  <c:v>0.22311625092805232</c:v>
                </c:pt>
                <c:pt idx="43">
                  <c:v>0.30051146257303185</c:v>
                </c:pt>
                <c:pt idx="44">
                  <c:v>0.25174481446435149</c:v>
                </c:pt>
                <c:pt idx="45">
                  <c:v>0.21995547672125637</c:v>
                </c:pt>
              </c:numCache>
            </c:numRef>
          </c:val>
          <c:smooth val="0"/>
          <c:extLst>
            <c:ext xmlns:c16="http://schemas.microsoft.com/office/drawing/2014/chart" uri="{C3380CC4-5D6E-409C-BE32-E72D297353CC}">
              <c16:uniqueId val="{00000002-30D6-41F0-BA6F-96ECEF9A8A7C}"/>
            </c:ext>
          </c:extLst>
        </c:ser>
        <c:ser>
          <c:idx val="2"/>
          <c:order val="2"/>
          <c:tx>
            <c:strRef>
              <c:f>Sheet1!$CS$4</c:f>
              <c:strCache>
                <c:ptCount val="1"/>
                <c:pt idx="0">
                  <c:v>Commuter rail</c:v>
                </c:pt>
              </c:strCache>
            </c:strRef>
          </c:tx>
          <c:spPr>
            <a:ln w="38100" cap="rnd">
              <a:solidFill>
                <a:srgbClr val="73BA59"/>
              </a:solidFill>
              <a:round/>
            </a:ln>
            <a:effectLst/>
          </c:spPr>
          <c:marker>
            <c:symbol val="circle"/>
            <c:size val="10"/>
            <c:spPr>
              <a:solidFill>
                <a:srgbClr val="73BA59"/>
              </a:solidFill>
              <a:ln w="9525">
                <a:noFill/>
              </a:ln>
              <a:effectLst/>
            </c:spPr>
          </c:marker>
          <c:dLbls>
            <c:dLbl>
              <c:idx val="1"/>
              <c:layout>
                <c:manualLayout>
                  <c:x val="-0.12409896335347841"/>
                  <c:y val="-9.7240730466752315E-2"/>
                </c:manualLayout>
              </c:layout>
              <c:tx>
                <c:rich>
                  <a:bodyPr/>
                  <a:lstStyle/>
                  <a:p>
                    <a:fld id="{23822FC5-01BE-4D38-A13A-10FBC5452CF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{23822FC5-01BE-4D38-A13A-10FBC5452CFD}</c15:txfldGUID>
                      <c15:f>Sheet1!$CV$13</c15:f>
                      <c15:dlblFieldTableCache>
                        <c:ptCount val="1"/>
                        <c:pt idx="0">
                          <c:v>Week 9: Commuter rail 113%, Suburban bus 118%</c:v>
                        </c:pt>
                      </c15:dlblFieldTableCache>
                    </c15:dlblFTEntry>
                  </c15:dlblFieldTable>
                  <c15:showDataLabelsRange val="0"/>
                </c:ext>
                <c:ext xmlns:c16="http://schemas.microsoft.com/office/drawing/2014/chart" uri="{C3380CC4-5D6E-409C-BE32-E72D297353CC}">
                  <c16:uniqueId val="{00000003-30D6-41F0-BA6F-96ECEF9A8A7C}"/>
                </c:ext>
              </c:extLst>
            </c:dLbl>
            <c:dLbl>
              <c:idx val="2"/>
              <c:layout>
                <c:manualLayout>
                  <c:x val="2.4819792670695453E-3"/>
                  <c:y val="-0.2633603116807875"/>
                </c:manualLayout>
              </c:layout>
              <c:tx>
                <c:rich>
                  <a:bodyPr/>
                  <a:lstStyle/>
                  <a:p>
                    <a:fld id="{394CAB02-9BF1-4194-8838-6A2100884AE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{394CAB02-9BF1-4194-8838-6A2100884AE3}</c15:txfldGUID>
                      <c15:f>Sheet1!$CV$14</c15:f>
                      <c15:dlblFieldTableCache>
                        <c:ptCount val="1"/>
                        <c:pt idx="0">
                          <c:v>Week 10: Urban bus 106%, Metro 106%, Suburban bus 107%</c:v>
                        </c:pt>
                      </c15:dlblFieldTableCache>
                    </c15:dlblFTEntry>
                  </c15:dlblFieldTable>
                  <c15:showDataLabelsRange val="0"/>
                </c:ext>
                <c:ext xmlns:c16="http://schemas.microsoft.com/office/drawing/2014/chart" uri="{C3380CC4-5D6E-409C-BE32-E72D297353CC}">
                  <c16:uniqueId val="{00000004-30D6-41F0-BA6F-96ECEF9A8A7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Sheet1!$C$13:$C$58</c:f>
              <c:strCache>
                <c:ptCount val="46"/>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strCache>
            </c:strRef>
          </c:cat>
          <c:val>
            <c:numRef>
              <c:f>Sheet1!$CS$13:$CS$58</c:f>
              <c:numCache>
                <c:formatCode>0.0%</c:formatCode>
                <c:ptCount val="46"/>
                <c:pt idx="0">
                  <c:v>1.1346153846153846</c:v>
                </c:pt>
                <c:pt idx="1">
                  <c:v>0.96544933502638375</c:v>
                </c:pt>
                <c:pt idx="2">
                  <c:v>0.64232261781499844</c:v>
                </c:pt>
                <c:pt idx="3">
                  <c:v>0.10374341764467965</c:v>
                </c:pt>
                <c:pt idx="4">
                  <c:v>4.0390453313337127E-2</c:v>
                </c:pt>
                <c:pt idx="5">
                  <c:v>3.7153304420727618E-2</c:v>
                </c:pt>
                <c:pt idx="6">
                  <c:v>3.7634422732343187E-2</c:v>
                </c:pt>
                <c:pt idx="7">
                  <c:v>3.8417628067539455E-2</c:v>
                </c:pt>
                <c:pt idx="8">
                  <c:v>4.2508935593506325E-2</c:v>
                </c:pt>
                <c:pt idx="9">
                  <c:v>3.1880856760374776E-2</c:v>
                </c:pt>
                <c:pt idx="10">
                  <c:v>3.3581488933601578E-2</c:v>
                </c:pt>
                <c:pt idx="11">
                  <c:v>3.4520917678812379E-2</c:v>
                </c:pt>
                <c:pt idx="12">
                  <c:v>3.8967136150234727E-2</c:v>
                </c:pt>
                <c:pt idx="13">
                  <c:v>4.2001563721657531E-2</c:v>
                </c:pt>
                <c:pt idx="14">
                  <c:v>1.9288486416558892E-2</c:v>
                </c:pt>
                <c:pt idx="15">
                  <c:v>5.5771725032425445E-2</c:v>
                </c:pt>
                <c:pt idx="16">
                  <c:v>6.6171171171171217E-2</c:v>
                </c:pt>
                <c:pt idx="17">
                  <c:v>7.0193628981886302E-2</c:v>
                </c:pt>
                <c:pt idx="18">
                  <c:v>9.7733812949640342E-2</c:v>
                </c:pt>
                <c:pt idx="19">
                  <c:v>7.7794392523364508E-2</c:v>
                </c:pt>
                <c:pt idx="20">
                  <c:v>8.5157687253613723E-2</c:v>
                </c:pt>
                <c:pt idx="21">
                  <c:v>8.6407643312101934E-2</c:v>
                </c:pt>
                <c:pt idx="22">
                  <c:v>8.0452143276570798E-2</c:v>
                </c:pt>
                <c:pt idx="23">
                  <c:v>8.8931056293485078E-2</c:v>
                </c:pt>
                <c:pt idx="24">
                  <c:v>8.1830151415404839E-2</c:v>
                </c:pt>
                <c:pt idx="25">
                  <c:v>9.0579804560260602E-2</c:v>
                </c:pt>
                <c:pt idx="26">
                  <c:v>9.1646981627296564E-2</c:v>
                </c:pt>
                <c:pt idx="27">
                  <c:v>9.5261070720423002E-2</c:v>
                </c:pt>
                <c:pt idx="28">
                  <c:v>9.7125193199381732E-2</c:v>
                </c:pt>
                <c:pt idx="29">
                  <c:v>9.87719298245614E-2</c:v>
                </c:pt>
                <c:pt idx="30">
                  <c:v>0.10219801980198018</c:v>
                </c:pt>
                <c:pt idx="31">
                  <c:v>9.979456593770708E-2</c:v>
                </c:pt>
                <c:pt idx="32">
                  <c:v>0.10235101506221345</c:v>
                </c:pt>
                <c:pt idx="33">
                  <c:v>0.10043068640646036</c:v>
                </c:pt>
                <c:pt idx="34">
                  <c:v>9.8021178027796196E-2</c:v>
                </c:pt>
                <c:pt idx="35">
                  <c:v>9.5592417061611368E-2</c:v>
                </c:pt>
                <c:pt idx="36">
                  <c:v>8.9531970995385679E-2</c:v>
                </c:pt>
                <c:pt idx="37">
                  <c:v>8.974394463667823E-2</c:v>
                </c:pt>
                <c:pt idx="38">
                  <c:v>7.7480569948186528E-2</c:v>
                </c:pt>
                <c:pt idx="39">
                  <c:v>8.4935064935064974E-2</c:v>
                </c:pt>
                <c:pt idx="40">
                  <c:v>7.3679123711340222E-2</c:v>
                </c:pt>
                <c:pt idx="41">
                  <c:v>7.6924616410940616E-2</c:v>
                </c:pt>
                <c:pt idx="42">
                  <c:v>8.0321477428180632E-2</c:v>
                </c:pt>
                <c:pt idx="43">
                  <c:v>0.12653735632183905</c:v>
                </c:pt>
                <c:pt idx="44">
                  <c:v>0.10172576832151303</c:v>
                </c:pt>
                <c:pt idx="45">
                  <c:v>8.1840620592383617E-2</c:v>
                </c:pt>
              </c:numCache>
            </c:numRef>
          </c:val>
          <c:smooth val="0"/>
          <c:extLst>
            <c:ext xmlns:c16="http://schemas.microsoft.com/office/drawing/2014/chart" uri="{C3380CC4-5D6E-409C-BE32-E72D297353CC}">
              <c16:uniqueId val="{00000005-30D6-41F0-BA6F-96ECEF9A8A7C}"/>
            </c:ext>
          </c:extLst>
        </c:ser>
        <c:ser>
          <c:idx val="3"/>
          <c:order val="3"/>
          <c:tx>
            <c:strRef>
              <c:f>Sheet1!$CT$4</c:f>
              <c:strCache>
                <c:ptCount val="1"/>
                <c:pt idx="0">
                  <c:v>Suburban bus</c:v>
                </c:pt>
              </c:strCache>
            </c:strRef>
          </c:tx>
          <c:spPr>
            <a:ln w="38100" cap="rnd">
              <a:solidFill>
                <a:srgbClr val="68BFAC"/>
              </a:solidFill>
              <a:round/>
            </a:ln>
            <a:effectLst/>
          </c:spPr>
          <c:marker>
            <c:symbol val="circle"/>
            <c:size val="10"/>
            <c:spPr>
              <a:solidFill>
                <a:srgbClr val="68BFAC"/>
              </a:solidFill>
              <a:ln w="9525">
                <a:noFill/>
              </a:ln>
              <a:effectLst/>
            </c:spPr>
          </c:marker>
          <c:dLbls>
            <c:dLbl>
              <c:idx val="3"/>
              <c:layout>
                <c:manualLayout>
                  <c:x val="-3.4747709738973953E-2"/>
                  <c:y val="-0.26336031168078755"/>
                </c:manualLayout>
              </c:layout>
              <c:tx>
                <c:rich>
                  <a:bodyPr/>
                  <a:lstStyle/>
                  <a:p>
                    <a:fld id="{601D3A54-DBAB-4983-A94F-D6B94EF93D0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{601D3A54-DBAB-4983-A94F-D6B94EF93D03}</c15:txfldGUID>
                      <c15:f>Sheet1!$CV$16</c15:f>
                      <c15:dlblFieldTableCache>
                        <c:ptCount val="1"/>
                        <c:pt idx="0">
                          <c:v>Stay-at-home order issued, lockdown</c:v>
                        </c:pt>
                      </c15:dlblFieldTableCache>
                    </c15:dlblFTEntry>
                  </c15:dlblFieldTable>
                  <c15:showDataLabelsRange val="0"/>
                </c:ext>
                <c:ext xmlns:c16="http://schemas.microsoft.com/office/drawing/2014/chart" uri="{C3380CC4-5D6E-409C-BE32-E72D297353CC}">
                  <c16:uniqueId val="{00000006-30D6-41F0-BA6F-96ECEF9A8A7C}"/>
                </c:ext>
              </c:extLst>
            </c:dLbl>
            <c:dLbl>
              <c:idx val="10"/>
              <c:layout>
                <c:manualLayout>
                  <c:x val="-0.12358468212306795"/>
                  <c:y val="-0.15282135187647003"/>
                </c:manualLayout>
              </c:layout>
              <c:tx>
                <c:rich>
                  <a:bodyPr/>
                  <a:lstStyle/>
                  <a:p>
                    <a:fld id="{27E03868-CACC-4D4B-817E-77FB9BBA409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{27E03868-CACC-4D4B-817E-77FB9BBA4097}</c15:txfldGUID>
                      <c15:f>Sheet1!$CV$23</c15:f>
                      <c15:dlblFieldTableCache>
                        <c:ptCount val="1"/>
                        <c:pt idx="0">
                          <c:v>Phase 2: "Stay home"</c:v>
                        </c:pt>
                      </c15:dlblFieldTableCache>
                    </c15:dlblFTEntry>
                  </c15:dlblFieldTable>
                  <c15:showDataLabelsRange val="0"/>
                </c:ext>
                <c:ext xmlns:c16="http://schemas.microsoft.com/office/drawing/2014/chart" uri="{C3380CC4-5D6E-409C-BE32-E72D297353CC}">
                  <c16:uniqueId val="{00000007-30D6-41F0-BA6F-96ECEF9A8A7C}"/>
                </c:ext>
              </c:extLst>
            </c:dLbl>
            <c:dLbl>
              <c:idx val="13"/>
              <c:layout>
                <c:manualLayout>
                  <c:x val="-9.7582020997375368E-2"/>
                  <c:y val="-0.15915921873402192"/>
                </c:manualLayout>
              </c:layout>
              <c:tx>
                <c:rich>
                  <a:bodyPr/>
                  <a:lstStyle/>
                  <a:p>
                    <a:fld id="{F1B98379-A689-4954-8C37-BA59E2DCD20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{F1B98379-A689-4954-8C37-BA59E2DCD202}</c15:txfldGUID>
                      <c15:f>Sheet1!$CV$26</c15:f>
                      <c15:dlblFieldTableCache>
                        <c:ptCount val="1"/>
                        <c:pt idx="0">
                          <c:v>Phase 3: "Cautiously re-open"</c:v>
                        </c:pt>
                      </c15:dlblFieldTableCache>
                    </c15:dlblFTEntry>
                  </c15:dlblFieldTable>
                  <c15:showDataLabelsRange val="0"/>
                </c:ext>
                <c:ext xmlns:c16="http://schemas.microsoft.com/office/drawing/2014/chart" uri="{C3380CC4-5D6E-409C-BE32-E72D297353CC}">
                  <c16:uniqueId val="{00000008-30D6-41F0-BA6F-96ECEF9A8A7C}"/>
                </c:ext>
              </c:extLst>
            </c:dLbl>
            <c:dLbl>
              <c:idx val="38"/>
              <c:layout>
                <c:manualLayout>
                  <c:x val="-0.11888615485564313"/>
                  <c:y val="-0.14201881582983944"/>
                </c:manualLayout>
              </c:layout>
              <c:tx>
                <c:rich>
                  <a:bodyPr/>
                  <a:lstStyle/>
                  <a:p>
                    <a:fld id="{341989E8-02FB-457A-8D6F-11C9DC57953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{341989E8-02FB-457A-8D6F-11C9DC57953A}</c15:txfldGUID>
                      <c15:f>Sheet1!$CV$51</c15:f>
                      <c15:dlblFieldTableCache>
                        <c:ptCount val="1"/>
                        <c:pt idx="0">
                          <c:v>Stay-at-home advisory</c:v>
                        </c:pt>
                      </c15:dlblFieldTableCache>
                    </c15:dlblFTEntry>
                  </c15:dlblFieldTable>
                  <c15:showDataLabelsRange val="0"/>
                </c:ext>
                <c:ext xmlns:c16="http://schemas.microsoft.com/office/drawing/2014/chart" uri="{C3380CC4-5D6E-409C-BE32-E72D297353CC}">
                  <c16:uniqueId val="{00000009-30D6-41F0-BA6F-96ECEF9A8A7C}"/>
                </c:ext>
              </c:extLst>
            </c:dLbl>
            <c:dLbl>
              <c:idx val="39"/>
              <c:layout>
                <c:manualLayout>
                  <c:x val="0"/>
                  <c:y val="-8.8311688311688313E-2"/>
                </c:manualLayout>
              </c:layout>
              <c:tx>
                <c:rich>
                  <a:bodyPr/>
                  <a:lstStyle/>
                  <a:p>
                    <a:fld id="{82DD3E49-D95E-4F52-897D-ADDE839A9B4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{82DD3E49-D95E-4F52-897D-ADDE839A9B4B}</c15:txfldGUID>
                      <c15:f>Sheet1!$CV$52</c15:f>
                      <c15:dlblFieldTableCache>
                        <c:ptCount val="1"/>
                        <c:pt idx="0">
                          <c:v>Thanksgiving, lower demand</c:v>
                        </c:pt>
                      </c15:dlblFieldTableCache>
                    </c15:dlblFTEntry>
                  </c15:dlblFieldTable>
                  <c15:showDataLabelsRange val="0"/>
                </c:ext>
                <c:ext xmlns:c16="http://schemas.microsoft.com/office/drawing/2014/chart" uri="{C3380CC4-5D6E-409C-BE32-E72D297353CC}">
                  <c16:uniqueId val="{0000000A-30D6-41F0-BA6F-96ECEF9A8A7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Sheet1!$C$13:$C$58</c:f>
              <c:strCache>
                <c:ptCount val="46"/>
                <c:pt idx="0">
                  <c:v>9</c:v>
                </c:pt>
                <c:pt idx="1">
                  <c:v>10</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53/1</c:v>
                </c:pt>
                <c:pt idx="45">
                  <c:v>2</c:v>
                </c:pt>
              </c:strCache>
            </c:strRef>
          </c:cat>
          <c:val>
            <c:numRef>
              <c:f>Sheet1!$CT$13:$CT$58</c:f>
              <c:numCache>
                <c:formatCode>0.0%</c:formatCode>
                <c:ptCount val="46"/>
                <c:pt idx="0">
                  <c:v>1.1810897435897436</c:v>
                </c:pt>
                <c:pt idx="1">
                  <c:v>1.0702674481751229</c:v>
                </c:pt>
                <c:pt idx="2">
                  <c:v>0.90924211341840666</c:v>
                </c:pt>
                <c:pt idx="3">
                  <c:v>0.50156802976744697</c:v>
                </c:pt>
                <c:pt idx="4">
                  <c:v>0.39258796348942238</c:v>
                </c:pt>
                <c:pt idx="5">
                  <c:v>0.3668000030434867</c:v>
                </c:pt>
                <c:pt idx="6">
                  <c:v>0.31441450563776085</c:v>
                </c:pt>
                <c:pt idx="7">
                  <c:v>0.27259404442470836</c:v>
                </c:pt>
                <c:pt idx="8">
                  <c:v>0.30122495962710594</c:v>
                </c:pt>
                <c:pt idx="9">
                  <c:v>0.292253463060686</c:v>
                </c:pt>
                <c:pt idx="10">
                  <c:v>0.28823495419955325</c:v>
                </c:pt>
                <c:pt idx="11">
                  <c:v>0.28908628014745452</c:v>
                </c:pt>
                <c:pt idx="12">
                  <c:v>0.3095221136646229</c:v>
                </c:pt>
                <c:pt idx="13">
                  <c:v>0.33896420324961396</c:v>
                </c:pt>
                <c:pt idx="14">
                  <c:v>0.28810521604687112</c:v>
                </c:pt>
                <c:pt idx="15">
                  <c:v>0.37164972982118494</c:v>
                </c:pt>
                <c:pt idx="16">
                  <c:v>0.3942099124277223</c:v>
                </c:pt>
                <c:pt idx="17">
                  <c:v>0.4576326896343812</c:v>
                </c:pt>
                <c:pt idx="18">
                  <c:v>0.5212002199750394</c:v>
                </c:pt>
                <c:pt idx="19">
                  <c:v>0.46807800407164113</c:v>
                </c:pt>
                <c:pt idx="20">
                  <c:v>0.51359596880963876</c:v>
                </c:pt>
                <c:pt idx="21">
                  <c:v>0.49259093043452973</c:v>
                </c:pt>
                <c:pt idx="22">
                  <c:v>0.49902857226152131</c:v>
                </c:pt>
                <c:pt idx="23">
                  <c:v>0.50526152439510297</c:v>
                </c:pt>
                <c:pt idx="24">
                  <c:v>0.47585695451549115</c:v>
                </c:pt>
                <c:pt idx="25">
                  <c:v>0.479624869940667</c:v>
                </c:pt>
                <c:pt idx="26">
                  <c:v>0.45660517160537428</c:v>
                </c:pt>
                <c:pt idx="27">
                  <c:v>0.53916276316018596</c:v>
                </c:pt>
                <c:pt idx="28">
                  <c:v>0.37508626889742902</c:v>
                </c:pt>
                <c:pt idx="29">
                  <c:v>0.45815239181626688</c:v>
                </c:pt>
                <c:pt idx="30">
                  <c:v>0.46628795589401939</c:v>
                </c:pt>
                <c:pt idx="31">
                  <c:v>0.45903762268266091</c:v>
                </c:pt>
                <c:pt idx="32">
                  <c:v>0.47760256329710371</c:v>
                </c:pt>
                <c:pt idx="33">
                  <c:v>0.45551275174330719</c:v>
                </c:pt>
                <c:pt idx="34">
                  <c:v>0.45016388368079019</c:v>
                </c:pt>
                <c:pt idx="35">
                  <c:v>0.46594282477633775</c:v>
                </c:pt>
                <c:pt idx="36">
                  <c:v>0.45834935368845497</c:v>
                </c:pt>
                <c:pt idx="37">
                  <c:v>0.48888646240527622</c:v>
                </c:pt>
                <c:pt idx="38">
                  <c:v>0.43347019162808431</c:v>
                </c:pt>
                <c:pt idx="39">
                  <c:v>0.47436822099385978</c:v>
                </c:pt>
                <c:pt idx="40">
                  <c:v>0.4196489353797711</c:v>
                </c:pt>
                <c:pt idx="41">
                  <c:v>0.43641190816757058</c:v>
                </c:pt>
                <c:pt idx="42">
                  <c:v>0.44723844611800401</c:v>
                </c:pt>
                <c:pt idx="43">
                  <c:v>0.52320577513836808</c:v>
                </c:pt>
                <c:pt idx="44">
                  <c:v>0.48594272150910389</c:v>
                </c:pt>
                <c:pt idx="45">
                  <c:v>0.43267894618210945</c:v>
                </c:pt>
              </c:numCache>
            </c:numRef>
          </c:val>
          <c:smooth val="0"/>
          <c:extLst>
            <c:ext xmlns:c16="http://schemas.microsoft.com/office/drawing/2014/chart" uri="{C3380CC4-5D6E-409C-BE32-E72D297353CC}">
              <c16:uniqueId val="{0000000B-30D6-41F0-BA6F-96ECEF9A8A7C}"/>
            </c:ext>
          </c:extLst>
        </c:ser>
        <c:dLbls>
          <c:showLegendKey val="0"/>
          <c:showVal val="0"/>
          <c:showCatName val="0"/>
          <c:showSerName val="0"/>
          <c:showPercent val="0"/>
          <c:showBubbleSize val="0"/>
        </c:dLbls>
        <c:marker val="1"/>
        <c:smooth val="0"/>
        <c:axId val="679672792"/>
        <c:axId val="679679680"/>
      </c:lineChart>
      <c:catAx>
        <c:axId val="67967279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79679680"/>
        <c:crosses val="autoZero"/>
        <c:auto val="1"/>
        <c:lblAlgn val="ctr"/>
        <c:lblOffset val="100"/>
        <c:noMultiLvlLbl val="0"/>
      </c:catAx>
      <c:valAx>
        <c:axId val="679679680"/>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79672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New Jersey Transit, USA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Sheet1!$DS$4</c:f>
              <c:strCache>
                <c:ptCount val="1"/>
                <c:pt idx="0">
                  <c:v>Intrastate Bus</c:v>
                </c:pt>
              </c:strCache>
            </c:strRef>
          </c:tx>
          <c:spPr>
            <a:ln w="38100" cap="rnd">
              <a:solidFill>
                <a:srgbClr val="F07F31"/>
              </a:solidFill>
              <a:round/>
            </a:ln>
            <a:effectLst/>
          </c:spPr>
          <c:marker>
            <c:symbol val="circle"/>
            <c:size val="10"/>
            <c:spPr>
              <a:solidFill>
                <a:srgbClr val="F07F31"/>
              </a:solidFill>
              <a:ln w="9525">
                <a:noFill/>
              </a:ln>
              <a:effectLst/>
            </c:spPr>
          </c:marker>
          <c:dLbls>
            <c:dLbl>
              <c:idx val="5"/>
              <c:layout>
                <c:manualLayout>
                  <c:x val="-4.968767190173895E-2"/>
                  <c:y val="-0.1226053639846744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45C735C0-75B0-4C3A-B621-B8743A9081A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{45C735C0-75B0-4C3A-B621-B8743A9081A1}</c15:txfldGUID>
                      <c15:f>Sheet1!$DZ$20</c15:f>
                      <c15:dlblFieldTableCache>
                        <c:ptCount val="1"/>
                        <c:pt idx="0">
                          <c:v>Masks mandatory</c:v>
                        </c:pt>
                      </c15:dlblFieldTableCache>
                    </c15:dlblFTEntry>
                  </c15:dlblFieldTable>
                  <c15:showDataLabelsRange val="0"/>
                </c:ext>
                <c:ext xmlns:c16="http://schemas.microsoft.com/office/drawing/2014/chart" uri="{C3380CC4-5D6E-409C-BE32-E72D297353CC}">
                  <c16:uniqueId val="{00000000-910D-4351-B05C-A5B4489C1085}"/>
                </c:ext>
              </c:extLst>
            </c:dLbl>
            <c:dLbl>
              <c:idx val="14"/>
              <c:layout>
                <c:manualLayout>
                  <c:x val="-8.1487781918851893E-2"/>
                  <c:y val="-0.14176245210727975"/>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2E27B98-73D0-4BC7-AF6C-9C538B16203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{72E27B98-73D0-4BC7-AF6C-9C538B162032}</c15:txfldGUID>
                      <c15:f>Sheet1!$DZ$29</c15:f>
                      <c15:dlblFieldTableCache>
                        <c:ptCount val="1"/>
                        <c:pt idx="0">
                          <c:v>Stage Two NJ reopening</c:v>
                        </c:pt>
                      </c15:dlblFieldTableCache>
                    </c15:dlblFTEntry>
                  </c15:dlblFieldTable>
                  <c15:showDataLabelsRange val="0"/>
                </c:ext>
                <c:ext xmlns:c16="http://schemas.microsoft.com/office/drawing/2014/chart" uri="{C3380CC4-5D6E-409C-BE32-E72D297353CC}">
                  <c16:uniqueId val="{00000001-910D-4351-B05C-A5B4489C1085}"/>
                </c:ext>
              </c:extLst>
            </c:dLbl>
            <c:dLbl>
              <c:idx val="21"/>
              <c:layout>
                <c:manualLayout>
                  <c:x val="-1.9875068760695563E-3"/>
                  <c:y val="-0.10344827586206901"/>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3681F1F-1067-4AE1-9114-E3676BAFE55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{23681F1F-1067-4AE1-9114-E3676BAFE555}</c15:txfldGUID>
                      <c15:f>Sheet1!$DZ$36</c15:f>
                      <c15:dlblFieldTableCache>
                        <c:ptCount val="1"/>
                        <c:pt idx="0">
                          <c:v>Front door boarding and fare collection resumed</c:v>
                        </c:pt>
                      </c15:dlblFieldTableCache>
                    </c15:dlblFTEntry>
                  </c15:dlblFieldTable>
                  <c15:showDataLabelsRange val="0"/>
                </c:ext>
                <c:ext xmlns:c16="http://schemas.microsoft.com/office/drawing/2014/chart" uri="{C3380CC4-5D6E-409C-BE32-E72D297353CC}">
                  <c16:uniqueId val="{00000002-910D-4351-B05C-A5B4489C1085}"/>
                </c:ext>
              </c:extLst>
            </c:dLbl>
            <c:dLbl>
              <c:idx val="31"/>
              <c:layout>
                <c:manualLayout>
                  <c:x val="-1.590005500855645E-2"/>
                  <c:y val="-0.1340996168582375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DE7E2F3-3348-48EC-8640-86781A917BD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{2DE7E2F3-3348-48EC-8640-86781A917BD6}</c15:txfldGUID>
                      <c15:f>Sheet1!$DZ$46</c15:f>
                      <c15:dlblFieldTableCache>
                        <c:ptCount val="1"/>
                        <c:pt idx="0">
                          <c:v>Holiday, lower demand</c:v>
                        </c:pt>
                      </c15:dlblFieldTableCache>
                    </c15:dlblFTEntry>
                  </c15:dlblFieldTable>
                  <c15:showDataLabelsRange val="0"/>
                </c:ext>
                <c:ext xmlns:c16="http://schemas.microsoft.com/office/drawing/2014/chart" uri="{C3380CC4-5D6E-409C-BE32-E72D297353CC}">
                  <c16:uniqueId val="{00000003-910D-4351-B05C-A5B4489C1085}"/>
                </c:ext>
              </c:extLst>
            </c:dLbl>
            <c:dLbl>
              <c:idx val="40"/>
              <c:layout>
                <c:manualLayout>
                  <c:x val="-1.007484099600354E-2"/>
                  <c:y val="-0.2796934865900382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04A1915-F203-42F7-9D9D-E4EFCEB11AC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{004A1915-F203-42F7-9D9D-E4EFCEB11AC1}</c15:txfldGUID>
                      <c15:f>Sheet1!$DZ$55</c15:f>
                      <c15:dlblFieldTableCache>
                        <c:ptCount val="1"/>
                        <c:pt idx="0">
                          <c:v>Snowstorm, system shutdown for one full day</c:v>
                        </c:pt>
                      </c15:dlblFieldTableCache>
                    </c15:dlblFTEntry>
                  </c15:dlblFieldTable>
                  <c15:showDataLabelsRange val="0"/>
                </c:ext>
                <c:ext xmlns:c16="http://schemas.microsoft.com/office/drawing/2014/chart" uri="{C3380CC4-5D6E-409C-BE32-E72D297353CC}">
                  <c16:uniqueId val="{00000004-910D-4351-B05C-A5B4489C10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Sheet1!$DS$15:$DS$59</c:f>
              <c:numCache>
                <c:formatCode>0.0%</c:formatCode>
                <c:ptCount val="45"/>
                <c:pt idx="0">
                  <c:v>0.92475423422657632</c:v>
                </c:pt>
                <c:pt idx="1">
                  <c:v>0.53431370465605543</c:v>
                </c:pt>
                <c:pt idx="2">
                  <c:v>0.27581120768429779</c:v>
                </c:pt>
                <c:pt idx="3">
                  <c:v>0.25547025947255458</c:v>
                </c:pt>
                <c:pt idx="4">
                  <c:v>0.25222532049023527</c:v>
                </c:pt>
                <c:pt idx="5">
                  <c:v>0.25200593858486869</c:v>
                </c:pt>
                <c:pt idx="6">
                  <c:v>0.27368309242399996</c:v>
                </c:pt>
                <c:pt idx="7">
                  <c:v>0.30403763371622189</c:v>
                </c:pt>
                <c:pt idx="8">
                  <c:v>0.34266232805181324</c:v>
                </c:pt>
                <c:pt idx="9">
                  <c:v>0.35941227194304493</c:v>
                </c:pt>
                <c:pt idx="10">
                  <c:v>0.38339903096856587</c:v>
                </c:pt>
                <c:pt idx="11">
                  <c:v>0.38092677093517163</c:v>
                </c:pt>
                <c:pt idx="12">
                  <c:v>0.4297486937188103</c:v>
                </c:pt>
                <c:pt idx="13">
                  <c:v>0.47236511310389739</c:v>
                </c:pt>
                <c:pt idx="14">
                  <c:v>0.5175556645578907</c:v>
                </c:pt>
                <c:pt idx="15">
                  <c:v>0.53961116910594331</c:v>
                </c:pt>
                <c:pt idx="16">
                  <c:v>0.6063638522847874</c:v>
                </c:pt>
                <c:pt idx="17">
                  <c:v>0.60527249385922977</c:v>
                </c:pt>
                <c:pt idx="18">
                  <c:v>0.66200208650894588</c:v>
                </c:pt>
                <c:pt idx="19">
                  <c:v>0.64771521257437326</c:v>
                </c:pt>
                <c:pt idx="20">
                  <c:v>0.63767098626883356</c:v>
                </c:pt>
                <c:pt idx="21">
                  <c:v>0.55867540265796356</c:v>
                </c:pt>
                <c:pt idx="22">
                  <c:v>0.57314481168644504</c:v>
                </c:pt>
                <c:pt idx="23">
                  <c:v>0.58103827246885154</c:v>
                </c:pt>
                <c:pt idx="24">
                  <c:v>0.53358788104550814</c:v>
                </c:pt>
                <c:pt idx="25">
                  <c:v>0.55905614896034939</c:v>
                </c:pt>
                <c:pt idx="26">
                  <c:v>0.50324258154029711</c:v>
                </c:pt>
                <c:pt idx="27">
                  <c:v>0.56021214108907547</c:v>
                </c:pt>
                <c:pt idx="28">
                  <c:v>0.54437485247395856</c:v>
                </c:pt>
                <c:pt idx="29">
                  <c:v>0.53910412706757138</c:v>
                </c:pt>
                <c:pt idx="30">
                  <c:v>0.55726691212384538</c:v>
                </c:pt>
                <c:pt idx="31">
                  <c:v>0.50527432160905872</c:v>
                </c:pt>
                <c:pt idx="32">
                  <c:v>0.55836089942549816</c:v>
                </c:pt>
                <c:pt idx="33">
                  <c:v>0.5102645253564676</c:v>
                </c:pt>
                <c:pt idx="34">
                  <c:v>0.54747022937596568</c:v>
                </c:pt>
                <c:pt idx="35">
                  <c:v>0.52421616069463361</c:v>
                </c:pt>
                <c:pt idx="36">
                  <c:v>0.57887818715995409</c:v>
                </c:pt>
                <c:pt idx="37">
                  <c:v>0.47459236654543963</c:v>
                </c:pt>
                <c:pt idx="38">
                  <c:v>0.55270296976338906</c:v>
                </c:pt>
                <c:pt idx="39">
                  <c:v>0.56015918521340369</c:v>
                </c:pt>
                <c:pt idx="40">
                  <c:v>0.51846976026558411</c:v>
                </c:pt>
                <c:pt idx="41">
                  <c:v>0.53945925289325203</c:v>
                </c:pt>
                <c:pt idx="42">
                  <c:v>0.52839633576117639</c:v>
                </c:pt>
                <c:pt idx="43">
                  <c:v>0.57162143139533494</c:v>
                </c:pt>
                <c:pt idx="44">
                  <c:v>0.57365057924309037</c:v>
                </c:pt>
              </c:numCache>
            </c:numRef>
          </c:val>
          <c:smooth val="0"/>
          <c:extLst>
            <c:ext xmlns:c16="http://schemas.microsoft.com/office/drawing/2014/chart" uri="{C3380CC4-5D6E-409C-BE32-E72D297353CC}">
              <c16:uniqueId val="{00000005-910D-4351-B05C-A5B4489C1085}"/>
            </c:ext>
          </c:extLst>
        </c:ser>
        <c:ser>
          <c:idx val="1"/>
          <c:order val="1"/>
          <c:tx>
            <c:strRef>
              <c:f>Sheet1!$DT$4</c:f>
              <c:strCache>
                <c:ptCount val="1"/>
                <c:pt idx="0">
                  <c:v>Light Rail Transit</c:v>
                </c:pt>
              </c:strCache>
            </c:strRef>
          </c:tx>
          <c:spPr>
            <a:ln w="38100" cap="rnd">
              <a:solidFill>
                <a:srgbClr val="F9B20D"/>
              </a:solidFill>
              <a:round/>
            </a:ln>
            <a:effectLst/>
          </c:spPr>
          <c:marker>
            <c:symbol val="circle"/>
            <c:size val="10"/>
            <c:spPr>
              <a:solidFill>
                <a:srgbClr val="F9B20D"/>
              </a:solidFill>
              <a:ln w="9525">
                <a:noFill/>
              </a:ln>
              <a:effectLst/>
            </c:spPr>
          </c:marker>
          <c:dLbls>
            <c:dLbl>
              <c:idx val="12"/>
              <c:layout>
                <c:manualLayout>
                  <c:x val="-0.1351504675727298"/>
                  <c:y val="-0.1992337164750957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F43B264-A1C0-44F5-97DC-E1E07715D46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{6F43B264-A1C0-44F5-97DC-E1E07715D46E}</c15:txfldGUID>
                      <c15:f>Sheet1!$DZ$27</c15:f>
                      <c15:dlblFieldTableCache>
                        <c:ptCount val="1"/>
                        <c:pt idx="0">
                          <c:v>NJ restrictions lifted</c:v>
                        </c:pt>
                      </c15:dlblFieldTableCache>
                    </c15:dlblFTEntry>
                  </c15:dlblFieldTable>
                  <c15:showDataLabelsRange val="0"/>
                </c:ext>
                <c:ext xmlns:c16="http://schemas.microsoft.com/office/drawing/2014/chart" uri="{C3380CC4-5D6E-409C-BE32-E72D297353CC}">
                  <c16:uniqueId val="{00000006-910D-4351-B05C-A5B4489C10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Sheet1!$DT$15:$DT$59</c:f>
              <c:numCache>
                <c:formatCode>0.0%</c:formatCode>
                <c:ptCount val="45"/>
                <c:pt idx="0">
                  <c:v>0.85294323371004321</c:v>
                </c:pt>
                <c:pt idx="1">
                  <c:v>0.33356815252255761</c:v>
                </c:pt>
                <c:pt idx="2">
                  <c:v>0.14678697402999691</c:v>
                </c:pt>
                <c:pt idx="3">
                  <c:v>0.17726100902305225</c:v>
                </c:pt>
                <c:pt idx="4">
                  <c:v>0.15674567683985091</c:v>
                </c:pt>
                <c:pt idx="5">
                  <c:v>0.14881001300452984</c:v>
                </c:pt>
                <c:pt idx="6">
                  <c:v>0.15074377208715453</c:v>
                </c:pt>
                <c:pt idx="7">
                  <c:v>0.16779227559934445</c:v>
                </c:pt>
                <c:pt idx="8">
                  <c:v>0.19325625420317394</c:v>
                </c:pt>
                <c:pt idx="9">
                  <c:v>0.2190413053831739</c:v>
                </c:pt>
                <c:pt idx="10">
                  <c:v>0.24181084101771255</c:v>
                </c:pt>
                <c:pt idx="11">
                  <c:v>0.26707655340932751</c:v>
                </c:pt>
                <c:pt idx="12">
                  <c:v>0.23759248631919822</c:v>
                </c:pt>
                <c:pt idx="13">
                  <c:v>0.2753786558996536</c:v>
                </c:pt>
                <c:pt idx="14">
                  <c:v>0.32827775614355109</c:v>
                </c:pt>
                <c:pt idx="15">
                  <c:v>0.36435766842245498</c:v>
                </c:pt>
                <c:pt idx="16">
                  <c:v>0.38963901919086336</c:v>
                </c:pt>
                <c:pt idx="17">
                  <c:v>0.3779446672879968</c:v>
                </c:pt>
                <c:pt idx="18">
                  <c:v>0.4601559161101299</c:v>
                </c:pt>
                <c:pt idx="19">
                  <c:v>0.43263888531309375</c:v>
                </c:pt>
                <c:pt idx="20">
                  <c:v>0.42767378375743392</c:v>
                </c:pt>
                <c:pt idx="21">
                  <c:v>0.44097689382860483</c:v>
                </c:pt>
                <c:pt idx="22">
                  <c:v>0.47351564785024863</c:v>
                </c:pt>
                <c:pt idx="23">
                  <c:v>0.50510383152968708</c:v>
                </c:pt>
                <c:pt idx="24">
                  <c:v>0.43669686640961869</c:v>
                </c:pt>
                <c:pt idx="25">
                  <c:v>0.4998023577031932</c:v>
                </c:pt>
                <c:pt idx="26">
                  <c:v>0.43818313648160573</c:v>
                </c:pt>
                <c:pt idx="27">
                  <c:v>0.48480864837515442</c:v>
                </c:pt>
                <c:pt idx="28">
                  <c:v>0.52303748287501606</c:v>
                </c:pt>
                <c:pt idx="29">
                  <c:v>0.52609400559114117</c:v>
                </c:pt>
                <c:pt idx="30">
                  <c:v>0.49601927179856425</c:v>
                </c:pt>
                <c:pt idx="31">
                  <c:v>0.45300807743513044</c:v>
                </c:pt>
                <c:pt idx="32">
                  <c:v>0.51142504825483615</c:v>
                </c:pt>
                <c:pt idx="33">
                  <c:v>0.46570992429661245</c:v>
                </c:pt>
                <c:pt idx="34">
                  <c:v>0.49071930394779606</c:v>
                </c:pt>
                <c:pt idx="35">
                  <c:v>0.46451483861289594</c:v>
                </c:pt>
                <c:pt idx="36">
                  <c:v>0.42436040396074576</c:v>
                </c:pt>
                <c:pt idx="37">
                  <c:v>0.34851234917021434</c:v>
                </c:pt>
                <c:pt idx="38">
                  <c:v>0.40669791920563964</c:v>
                </c:pt>
                <c:pt idx="39">
                  <c:v>0.42212698690659023</c:v>
                </c:pt>
                <c:pt idx="40">
                  <c:v>0.39478097830972531</c:v>
                </c:pt>
                <c:pt idx="41">
                  <c:v>0.41461171968305743</c:v>
                </c:pt>
                <c:pt idx="42">
                  <c:v>0.39986529779953023</c:v>
                </c:pt>
                <c:pt idx="43">
                  <c:v>0.41884346704655828</c:v>
                </c:pt>
                <c:pt idx="44">
                  <c:v>0.41131569968914627</c:v>
                </c:pt>
              </c:numCache>
            </c:numRef>
          </c:val>
          <c:smooth val="0"/>
          <c:extLst>
            <c:ext xmlns:c16="http://schemas.microsoft.com/office/drawing/2014/chart" uri="{C3380CC4-5D6E-409C-BE32-E72D297353CC}">
              <c16:uniqueId val="{00000007-910D-4351-B05C-A5B4489C1085}"/>
            </c:ext>
          </c:extLst>
        </c:ser>
        <c:ser>
          <c:idx val="2"/>
          <c:order val="2"/>
          <c:tx>
            <c:strRef>
              <c:f>Sheet1!$DU$4</c:f>
              <c:strCache>
                <c:ptCount val="1"/>
                <c:pt idx="0">
                  <c:v>Commuter Bus to NY City</c:v>
                </c:pt>
              </c:strCache>
            </c:strRef>
          </c:tx>
          <c:spPr>
            <a:ln w="38100" cap="rnd">
              <a:solidFill>
                <a:srgbClr val="68BFAC"/>
              </a:solidFill>
              <a:round/>
            </a:ln>
            <a:effectLst/>
          </c:spPr>
          <c:marker>
            <c:symbol val="circle"/>
            <c:size val="10"/>
            <c:spPr>
              <a:solidFill>
                <a:srgbClr val="68BFAC"/>
              </a:solidFill>
              <a:ln w="9525">
                <a:noFill/>
              </a:ln>
              <a:effectLst/>
            </c:spPr>
          </c:marker>
          <c:dLbls>
            <c:dLbl>
              <c:idx val="13"/>
              <c:layout>
                <c:manualLayout>
                  <c:x val="1.7887561884626008E-2"/>
                  <c:y val="-7.6628352490422155E-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7CCF45C-63C1-46E6-B961-56A9CA7C9397}"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{17CCF45C-63C1-46E6-B961-56A9CA7C9397}</c15:txfldGUID>
                      <c15:f>Sheet1!$DZ$28</c15:f>
                      <c15:dlblFieldTableCache>
                        <c:ptCount val="1"/>
                        <c:pt idx="0">
                          <c:v>NY City Phase 1 easing</c:v>
                        </c:pt>
                      </c15:dlblFieldTableCache>
                    </c15:dlblFTEntry>
                  </c15:dlblFieldTable>
                  <c15:showDataLabelsRange val="0"/>
                </c:ext>
                <c:ext xmlns:c16="http://schemas.microsoft.com/office/drawing/2014/chart" uri="{C3380CC4-5D6E-409C-BE32-E72D297353CC}">
                  <c16:uniqueId val="{00000008-910D-4351-B05C-A5B4489C1085}"/>
                </c:ext>
              </c:extLst>
            </c:dLbl>
            <c:dLbl>
              <c:idx val="17"/>
              <c:layout>
                <c:manualLayout>
                  <c:x val="6.3600220034225663E-2"/>
                  <c:y val="3.831417624521072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8A5C044-B175-425F-AB95-1F7DB0C6421D}"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{38A5C044-B175-425F-AB95-1F7DB0C6421D}</c15:txfldGUID>
                      <c15:f>Sheet1!$DZ$32</c15:f>
                      <c15:dlblFieldTableCache>
                        <c:ptCount val="1"/>
                        <c:pt idx="0">
                          <c:v>NY City Phase 3 easing</c:v>
                        </c:pt>
                      </c15:dlblFieldTableCache>
                    </c15:dlblFTEntry>
                  </c15:dlblFieldTable>
                  <c15:showDataLabelsRange val="0"/>
                </c:ext>
                <c:ext xmlns:c16="http://schemas.microsoft.com/office/drawing/2014/chart" uri="{C3380CC4-5D6E-409C-BE32-E72D297353CC}">
                  <c16:uniqueId val="{00000009-910D-4351-B05C-A5B4489C10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Sheet1!$DU$15:$DU$59</c:f>
              <c:numCache>
                <c:formatCode>0.0%</c:formatCode>
                <c:ptCount val="45"/>
                <c:pt idx="0">
                  <c:v>0.82365913814654645</c:v>
                </c:pt>
                <c:pt idx="1">
                  <c:v>0.31823550366334397</c:v>
                </c:pt>
                <c:pt idx="2">
                  <c:v>0.15039969108805351</c:v>
                </c:pt>
                <c:pt idx="3">
                  <c:v>0.1160305177447615</c:v>
                </c:pt>
                <c:pt idx="4">
                  <c:v>0.10426553190253325</c:v>
                </c:pt>
                <c:pt idx="5">
                  <c:v>0.10268701641510873</c:v>
                </c:pt>
                <c:pt idx="6">
                  <c:v>0.11305493124970499</c:v>
                </c:pt>
                <c:pt idx="7">
                  <c:v>0.12370514528878028</c:v>
                </c:pt>
                <c:pt idx="8">
                  <c:v>0.14540605594568953</c:v>
                </c:pt>
                <c:pt idx="9">
                  <c:v>0.15636798366944443</c:v>
                </c:pt>
                <c:pt idx="10">
                  <c:v>0.17244472562396432</c:v>
                </c:pt>
                <c:pt idx="11">
                  <c:v>0.16960483336314078</c:v>
                </c:pt>
                <c:pt idx="12">
                  <c:v>0.17522761167244852</c:v>
                </c:pt>
                <c:pt idx="13">
                  <c:v>0.21950189198394099</c:v>
                </c:pt>
                <c:pt idx="14">
                  <c:v>0.24592817013252721</c:v>
                </c:pt>
                <c:pt idx="15">
                  <c:v>0.26748656737245124</c:v>
                </c:pt>
                <c:pt idx="16">
                  <c:v>0.29791762886804957</c:v>
                </c:pt>
                <c:pt idx="17">
                  <c:v>0.32097128015598314</c:v>
                </c:pt>
                <c:pt idx="18">
                  <c:v>0.34580574886654103</c:v>
                </c:pt>
                <c:pt idx="19">
                  <c:v>0.34224019583114362</c:v>
                </c:pt>
                <c:pt idx="20">
                  <c:v>0.32672316974132221</c:v>
                </c:pt>
                <c:pt idx="21">
                  <c:v>0.33413298544438602</c:v>
                </c:pt>
                <c:pt idx="22">
                  <c:v>0.34980805157414124</c:v>
                </c:pt>
                <c:pt idx="23">
                  <c:v>0.35896612779446951</c:v>
                </c:pt>
                <c:pt idx="24">
                  <c:v>0.36213982376751153</c:v>
                </c:pt>
                <c:pt idx="25">
                  <c:v>0.37278242915619214</c:v>
                </c:pt>
                <c:pt idx="26">
                  <c:v>0.34530356349705954</c:v>
                </c:pt>
                <c:pt idx="27">
                  <c:v>0.40080725672854689</c:v>
                </c:pt>
                <c:pt idx="28">
                  <c:v>0.39042933516142997</c:v>
                </c:pt>
                <c:pt idx="29">
                  <c:v>0.38389941608803985</c:v>
                </c:pt>
                <c:pt idx="30">
                  <c:v>0.39497501498925203</c:v>
                </c:pt>
                <c:pt idx="31">
                  <c:v>0.37445454254381755</c:v>
                </c:pt>
                <c:pt idx="32">
                  <c:v>0.40234333342440615</c:v>
                </c:pt>
                <c:pt idx="33">
                  <c:v>0.38025758335588122</c:v>
                </c:pt>
                <c:pt idx="34">
                  <c:v>0.38378562747273764</c:v>
                </c:pt>
                <c:pt idx="35">
                  <c:v>0.37428026754261107</c:v>
                </c:pt>
                <c:pt idx="36">
                  <c:v>0.41181801271564367</c:v>
                </c:pt>
                <c:pt idx="37">
                  <c:v>0.32158559211687326</c:v>
                </c:pt>
                <c:pt idx="38">
                  <c:v>0.40071543381521774</c:v>
                </c:pt>
                <c:pt idx="39">
                  <c:v>0.40862527007626526</c:v>
                </c:pt>
                <c:pt idx="40">
                  <c:v>0.35745333425555276</c:v>
                </c:pt>
                <c:pt idx="41">
                  <c:v>0.36044046064860846</c:v>
                </c:pt>
                <c:pt idx="42">
                  <c:v>0.34138942444861364</c:v>
                </c:pt>
                <c:pt idx="43">
                  <c:v>0.39597816554123672</c:v>
                </c:pt>
                <c:pt idx="44">
                  <c:v>0.40074474865930865</c:v>
                </c:pt>
              </c:numCache>
            </c:numRef>
          </c:val>
          <c:smooth val="0"/>
          <c:extLst>
            <c:ext xmlns:c16="http://schemas.microsoft.com/office/drawing/2014/chart" uri="{C3380CC4-5D6E-409C-BE32-E72D297353CC}">
              <c16:uniqueId val="{0000000A-910D-4351-B05C-A5B4489C1085}"/>
            </c:ext>
          </c:extLst>
        </c:ser>
        <c:ser>
          <c:idx val="3"/>
          <c:order val="3"/>
          <c:tx>
            <c:strRef>
              <c:f>Sheet1!$DV$4</c:f>
              <c:strCache>
                <c:ptCount val="1"/>
                <c:pt idx="0">
                  <c:v>Commuter Rail (linking to NY City)</c:v>
                </c:pt>
              </c:strCache>
            </c:strRef>
          </c:tx>
          <c:spPr>
            <a:ln w="38100" cap="rnd">
              <a:solidFill>
                <a:srgbClr val="73BA59"/>
              </a:solidFill>
              <a:round/>
            </a:ln>
            <a:effectLst/>
          </c:spPr>
          <c:marker>
            <c:symbol val="circle"/>
            <c:size val="10"/>
            <c:spPr>
              <a:solidFill>
                <a:srgbClr val="73BA59"/>
              </a:solidFill>
              <a:ln w="9525">
                <a:noFill/>
              </a:ln>
              <a:effectLst/>
            </c:spPr>
          </c:marker>
          <c:dLbls>
            <c:dLbl>
              <c:idx val="2"/>
              <c:layout>
                <c:manualLayout>
                  <c:x val="-7.9500275042782252E-3"/>
                  <c:y val="-8.0459770114942597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BA464DD-D8D7-4487-AE3A-178D4C374E4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{2BA464DD-D8D7-4487-AE3A-178D4C374E46}</c15:txfldGUID>
                      <c15:f>Sheet1!$DZ$17</c15:f>
                      <c15:dlblFieldTableCache>
                        <c:ptCount val="1"/>
                        <c:pt idx="0">
                          <c:v>Shelter in place order</c:v>
                        </c:pt>
                      </c15:dlblFieldTableCache>
                    </c15:dlblFTEntry>
                  </c15:dlblFieldTable>
                  <c15:showDataLabelsRange val="0"/>
                </c:ext>
                <c:ext xmlns:c16="http://schemas.microsoft.com/office/drawing/2014/chart" uri="{C3380CC4-5D6E-409C-BE32-E72D297353CC}">
                  <c16:uniqueId val="{0000000B-910D-4351-B05C-A5B4489C1085}"/>
                </c:ext>
              </c:extLst>
            </c:dLbl>
            <c:dLbl>
              <c:idx val="15"/>
              <c:layout>
                <c:manualLayout>
                  <c:x val="2.583758938890416E-2"/>
                  <c:y val="3.831417624521058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3F9AC77E-A751-4165-B239-45BB7E7B36FD}"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{3F9AC77E-A751-4165-B239-45BB7E7B36FD}</c15:txfldGUID>
                      <c15:f>Sheet1!$DZ$30</c15:f>
                      <c15:dlblFieldTableCache>
                        <c:ptCount val="1"/>
                        <c:pt idx="0">
                          <c:v>NY City Phase 2 easing</c:v>
                        </c:pt>
                      </c15:dlblFieldTableCache>
                    </c15:dlblFTEntry>
                  </c15:dlblFieldTable>
                  <c15:showDataLabelsRange val="0"/>
                </c:ext>
                <c:ext xmlns:c16="http://schemas.microsoft.com/office/drawing/2014/chart" uri="{C3380CC4-5D6E-409C-BE32-E72D297353CC}">
                  <c16:uniqueId val="{0000000C-910D-4351-B05C-A5B4489C1085}"/>
                </c:ext>
              </c:extLst>
            </c:dLbl>
            <c:dLbl>
              <c:idx val="19"/>
              <c:layout>
                <c:manualLayout>
                  <c:x val="9.5400330051338716E-2"/>
                  <c:y val="4.597701149425287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16DEFC1-5ACE-468E-BFFC-23AEF397C16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{116DEFC1-5ACE-468E-BFFC-23AEF397C16B}</c15:txfldGUID>
                      <c15:f>Sheet1!$DZ$34</c15:f>
                      <c15:dlblFieldTableCache>
                        <c:ptCount val="1"/>
                        <c:pt idx="0">
                          <c:v>NY City Phase 4 easing</c:v>
                        </c:pt>
                      </c15:dlblFieldTableCache>
                    </c15:dlblFTEntry>
                  </c15:dlblFieldTable>
                  <c15:showDataLabelsRange val="0"/>
                </c:ext>
                <c:ext xmlns:c16="http://schemas.microsoft.com/office/drawing/2014/chart" uri="{C3380CC4-5D6E-409C-BE32-E72D297353CC}">
                  <c16:uniqueId val="{0000000D-910D-4351-B05C-A5B4489C1085}"/>
                </c:ext>
              </c:extLst>
            </c:dLbl>
            <c:dLbl>
              <c:idx val="37"/>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0B5760B-F300-4C3E-A89A-FD97E773DC98}"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{70B5760B-F300-4C3E-A89A-FD97E773DC98}</c15:txfldGUID>
                      <c15:f>Sheet1!$DZ$52</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E-910D-4351-B05C-A5B4489C108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Sheet1!$DV$15:$DV$59</c:f>
              <c:numCache>
                <c:formatCode>0.0%</c:formatCode>
                <c:ptCount val="45"/>
                <c:pt idx="0">
                  <c:v>0.82775880030389537</c:v>
                </c:pt>
                <c:pt idx="1">
                  <c:v>0.60915556796205916</c:v>
                </c:pt>
                <c:pt idx="2">
                  <c:v>0.55178308315682845</c:v>
                </c:pt>
                <c:pt idx="3">
                  <c:v>0.38933071070080116</c:v>
                </c:pt>
                <c:pt idx="4">
                  <c:v>0.10303766621342422</c:v>
                </c:pt>
                <c:pt idx="5">
                  <c:v>0.10039732292641579</c:v>
                </c:pt>
                <c:pt idx="6">
                  <c:v>0.10255310883116424</c:v>
                </c:pt>
                <c:pt idx="7">
                  <c:v>8.8173197478323834E-2</c:v>
                </c:pt>
                <c:pt idx="8">
                  <c:v>3.6789467850692315E-2</c:v>
                </c:pt>
                <c:pt idx="9">
                  <c:v>3.8023311986203255E-2</c:v>
                </c:pt>
                <c:pt idx="10">
                  <c:v>4.2594809071333617E-2</c:v>
                </c:pt>
                <c:pt idx="11">
                  <c:v>3.4482806695660839E-2</c:v>
                </c:pt>
                <c:pt idx="12">
                  <c:v>6.5001301884896973E-2</c:v>
                </c:pt>
                <c:pt idx="13">
                  <c:v>8.7348617439243659E-2</c:v>
                </c:pt>
                <c:pt idx="14">
                  <c:v>0.10276894857588827</c:v>
                </c:pt>
                <c:pt idx="15">
                  <c:v>0.11820021417885916</c:v>
                </c:pt>
                <c:pt idx="16">
                  <c:v>0.1139214458525515</c:v>
                </c:pt>
                <c:pt idx="17">
                  <c:v>0.14726403918006425</c:v>
                </c:pt>
                <c:pt idx="18">
                  <c:v>0.16049921657509561</c:v>
                </c:pt>
                <c:pt idx="19">
                  <c:v>0.16144505883770904</c:v>
                </c:pt>
                <c:pt idx="20">
                  <c:v>0.161782298346175</c:v>
                </c:pt>
                <c:pt idx="21">
                  <c:v>0.13813931930672019</c:v>
                </c:pt>
                <c:pt idx="22">
                  <c:v>0.16675171080457424</c:v>
                </c:pt>
                <c:pt idx="23">
                  <c:v>0.17894491407707266</c:v>
                </c:pt>
                <c:pt idx="24">
                  <c:v>0.18167812666797964</c:v>
                </c:pt>
                <c:pt idx="25">
                  <c:v>0.18569844234380556</c:v>
                </c:pt>
                <c:pt idx="26">
                  <c:v>0.17737090490344265</c:v>
                </c:pt>
                <c:pt idx="27">
                  <c:v>0.2109201454192951</c:v>
                </c:pt>
                <c:pt idx="28">
                  <c:v>0.20524331020981049</c:v>
                </c:pt>
                <c:pt idx="29">
                  <c:v>0.20611186657710601</c:v>
                </c:pt>
                <c:pt idx="30">
                  <c:v>0.21522548766551541</c:v>
                </c:pt>
                <c:pt idx="31">
                  <c:v>0.18640044239571762</c:v>
                </c:pt>
                <c:pt idx="32">
                  <c:v>0.21625374139578527</c:v>
                </c:pt>
                <c:pt idx="33">
                  <c:v>0.20297354581656021</c:v>
                </c:pt>
                <c:pt idx="34">
                  <c:v>0.19109660905558565</c:v>
                </c:pt>
                <c:pt idx="35">
                  <c:v>0.1991115752447406</c:v>
                </c:pt>
                <c:pt idx="36">
                  <c:v>0.23280271952425227</c:v>
                </c:pt>
                <c:pt idx="37">
                  <c:v>0.18358866975665739</c:v>
                </c:pt>
                <c:pt idx="38">
                  <c:v>0.21342468596233499</c:v>
                </c:pt>
                <c:pt idx="39">
                  <c:v>0.21682384964444229</c:v>
                </c:pt>
                <c:pt idx="40">
                  <c:v>0.17525494346312495</c:v>
                </c:pt>
                <c:pt idx="41">
                  <c:v>0.20286550179277171</c:v>
                </c:pt>
                <c:pt idx="42">
                  <c:v>0.20182167663747136</c:v>
                </c:pt>
                <c:pt idx="43">
                  <c:v>0.23096772060663362</c:v>
                </c:pt>
                <c:pt idx="44">
                  <c:v>0.23384254651582365</c:v>
                </c:pt>
              </c:numCache>
            </c:numRef>
          </c:val>
          <c:smooth val="0"/>
          <c:extLst>
            <c:ext xmlns:c16="http://schemas.microsoft.com/office/drawing/2014/chart" uri="{C3380CC4-5D6E-409C-BE32-E72D297353CC}">
              <c16:uniqueId val="{0000000F-910D-4351-B05C-A5B4489C1085}"/>
            </c:ext>
          </c:extLst>
        </c:ser>
        <c:dLbls>
          <c:showLegendKey val="0"/>
          <c:showVal val="0"/>
          <c:showCatName val="0"/>
          <c:showSerName val="0"/>
          <c:showPercent val="0"/>
          <c:showBubbleSize val="0"/>
        </c:dLbls>
        <c:marker val="1"/>
        <c:smooth val="0"/>
        <c:axId val="718845480"/>
        <c:axId val="718836952"/>
      </c:lineChart>
      <c:catAx>
        <c:axId val="71884548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36952"/>
        <c:crosses val="autoZero"/>
        <c:auto val="1"/>
        <c:lblAlgn val="ctr"/>
        <c:lblOffset val="100"/>
        <c:noMultiLvlLbl val="0"/>
      </c:catAx>
      <c:valAx>
        <c:axId val="718836952"/>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188454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New York, USA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Sheet1!$AG$4</c:f>
              <c:strCache>
                <c:ptCount val="1"/>
                <c:pt idx="0">
                  <c:v>Subway</c:v>
                </c:pt>
              </c:strCache>
            </c:strRef>
          </c:tx>
          <c:spPr>
            <a:ln w="38100" cap="rnd">
              <a:solidFill>
                <a:srgbClr val="004047"/>
              </a:solidFill>
              <a:round/>
            </a:ln>
            <a:effectLst/>
          </c:spPr>
          <c:marker>
            <c:symbol val="circle"/>
            <c:size val="10"/>
            <c:spPr>
              <a:solidFill>
                <a:srgbClr val="004047"/>
              </a:solidFill>
              <a:ln w="9525">
                <a:noFill/>
              </a:ln>
              <a:effectLst/>
            </c:spPr>
          </c:marker>
          <c:dLbls>
            <c:dLbl>
              <c:idx val="0"/>
              <c:layout>
                <c:manualLayout>
                  <c:x val="2.9181248177311159E-2"/>
                  <c:y val="-1.157848450761839E-2"/>
                </c:manualLayout>
              </c:layout>
              <c:tx>
                <c:rich>
                  <a:bodyPr/>
                  <a:lstStyle/>
                  <a:p>
                    <a:fld id="{4A5DA19E-7669-4C0F-B45A-CBFBDFEFAD9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{4A5DA19E-7669-4C0F-B45A-CBFBDFEFAD96}</c15:txfldGUID>
                      <c15:f>Sheet1!$AK$14</c15:f>
                      <c15:dlblFieldTableCache>
                        <c:ptCount val="1"/>
                        <c:pt idx="0">
                          <c:v>State of emergency declared</c:v>
                        </c:pt>
                      </c15:dlblFieldTableCache>
                    </c15:dlblFTEntry>
                  </c15:dlblFieldTable>
                  <c15:showDataLabelsRange val="0"/>
                </c:ext>
                <c:ext xmlns:c16="http://schemas.microsoft.com/office/drawing/2014/chart" uri="{C3380CC4-5D6E-409C-BE32-E72D297353CC}">
                  <c16:uniqueId val="{00000000-BE3D-4118-83D8-EF548DDDB34D}"/>
                </c:ext>
              </c:extLst>
            </c:dLbl>
            <c:dLbl>
              <c:idx val="3"/>
              <c:layout>
                <c:manualLayout>
                  <c:x val="-2.0498505395158947E-2"/>
                  <c:y val="-0.33637386235811439"/>
                </c:manualLayout>
              </c:layout>
              <c:tx>
                <c:rich>
                  <a:bodyPr/>
                  <a:lstStyle/>
                  <a:p>
                    <a:fld id="{A34977A4-AD6A-4135-8D19-3FC2A4BD878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{A34977A4-AD6A-4135-8D19-3FC2A4BD8781}</c15:txfldGUID>
                      <c15:f>Sheet1!$AK$17</c15:f>
                      <c15:dlblFieldTableCache>
                        <c:ptCount val="1"/>
                        <c:pt idx="0">
                          <c:v>Stay-at-home order, lockdown</c:v>
                        </c:pt>
                      </c15:dlblFieldTableCache>
                    </c15:dlblFTEntry>
                  </c15:dlblFieldTable>
                  <c15:showDataLabelsRange val="0"/>
                </c:ext>
                <c:ext xmlns:c16="http://schemas.microsoft.com/office/drawing/2014/chart" uri="{C3380CC4-5D6E-409C-BE32-E72D297353CC}">
                  <c16:uniqueId val="{00000001-BE3D-4118-83D8-EF548DDDB34D}"/>
                </c:ext>
              </c:extLst>
            </c:dLbl>
            <c:dLbl>
              <c:idx val="14"/>
              <c:layout>
                <c:manualLayout>
                  <c:x val="-0.14704013560804899"/>
                  <c:y val="-3.0728704366499736E-2"/>
                </c:manualLayout>
              </c:layout>
              <c:tx>
                <c:rich>
                  <a:bodyPr/>
                  <a:lstStyle/>
                  <a:p>
                    <a:fld id="{3F18E68E-8869-4C1A-84CF-9C70E6A3B13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{3F18E68E-8869-4C1A-84CF-9C70E6A3B13D}</c15:txfldGUID>
                      <c15:f>Sheet1!$AK$28</c15:f>
                      <c15:dlblFieldTableCache>
                        <c:ptCount val="1"/>
                        <c:pt idx="0">
                          <c:v>Phase 1 easing</c:v>
                        </c:pt>
                      </c15:dlblFieldTableCache>
                    </c15:dlblFTEntry>
                  </c15:dlblFieldTable>
                  <c15:showDataLabelsRange val="0"/>
                </c:ext>
                <c:ext xmlns:c16="http://schemas.microsoft.com/office/drawing/2014/chart" uri="{C3380CC4-5D6E-409C-BE32-E72D297353CC}">
                  <c16:uniqueId val="{00000002-BE3D-4118-83D8-EF548DDDB34D}"/>
                </c:ext>
              </c:extLst>
            </c:dLbl>
            <c:dLbl>
              <c:idx val="16"/>
              <c:layout>
                <c:manualLayout>
                  <c:x val="-9.8945301108194814E-2"/>
                  <c:y val="-6.3091727170467418E-2"/>
                </c:manualLayout>
              </c:layout>
              <c:tx>
                <c:rich>
                  <a:bodyPr/>
                  <a:lstStyle/>
                  <a:p>
                    <a:fld id="{334CEA55-6A6B-4C28-AFB9-24539C40C0C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{334CEA55-6A6B-4C28-AFB9-24539C40C0CE}</c15:txfldGUID>
                      <c15:f>Sheet1!$AK$30</c15:f>
                      <c15:dlblFieldTableCache>
                        <c:ptCount val="1"/>
                        <c:pt idx="0">
                          <c:v>Phase 2 easing</c:v>
                        </c:pt>
                      </c15:dlblFieldTableCache>
                    </c15:dlblFTEntry>
                  </c15:dlblFieldTable>
                  <c15:showDataLabelsRange val="0"/>
                </c:ext>
                <c:ext xmlns:c16="http://schemas.microsoft.com/office/drawing/2014/chart" uri="{C3380CC4-5D6E-409C-BE32-E72D297353CC}">
                  <c16:uniqueId val="{00000003-BE3D-4118-83D8-EF548DDDB34D}"/>
                </c:ext>
              </c:extLst>
            </c:dLbl>
            <c:dLbl>
              <c:idx val="18"/>
              <c:layout>
                <c:manualLayout>
                  <c:x val="-8.045102435112278E-2"/>
                  <c:y val="-0.11832539114428878"/>
                </c:manualLayout>
              </c:layout>
              <c:tx>
                <c:rich>
                  <a:bodyPr/>
                  <a:lstStyle/>
                  <a:p>
                    <a:fld id="{743564BD-0CD6-43EE-91A1-E79D2546DFA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{743564BD-0CD6-43EE-91A1-E79D2546DFAB}</c15:txfldGUID>
                      <c15:f>Sheet1!$AK$32</c15:f>
                      <c15:dlblFieldTableCache>
                        <c:ptCount val="1"/>
                        <c:pt idx="0">
                          <c:v>Phase 3 easing</c:v>
                        </c:pt>
                      </c15:dlblFieldTableCache>
                    </c15:dlblFTEntry>
                  </c15:dlblFieldTable>
                  <c15:showDataLabelsRange val="0"/>
                </c:ext>
                <c:ext xmlns:c16="http://schemas.microsoft.com/office/drawing/2014/chart" uri="{C3380CC4-5D6E-409C-BE32-E72D297353CC}">
                  <c16:uniqueId val="{00000004-BE3D-4118-83D8-EF548DDDB34D}"/>
                </c:ext>
              </c:extLst>
            </c:dLbl>
            <c:dLbl>
              <c:idx val="20"/>
              <c:layout>
                <c:manualLayout>
                  <c:x val="0"/>
                  <c:y val="-8.6588506156288492E-2"/>
                </c:manualLayout>
              </c:layout>
              <c:tx>
                <c:rich>
                  <a:bodyPr/>
                  <a:lstStyle/>
                  <a:p>
                    <a:fld id="{84355FD3-0839-427A-BC38-008046308F9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{84355FD3-0839-427A-BC38-008046308F91}</c15:txfldGUID>
                      <c15:f>Sheet1!$AK$34</c15:f>
                      <c15:dlblFieldTableCache>
                        <c:ptCount val="1"/>
                        <c:pt idx="0">
                          <c:v>Phase 4 easing</c:v>
                        </c:pt>
                      </c15:dlblFieldTableCache>
                    </c15:dlblFTEntry>
                  </c15:dlblFieldTable>
                  <c15:showDataLabelsRange val="0"/>
                </c:ext>
                <c:ext xmlns:c16="http://schemas.microsoft.com/office/drawing/2014/chart" uri="{C3380CC4-5D6E-409C-BE32-E72D297353CC}">
                  <c16:uniqueId val="{00000005-BE3D-4118-83D8-EF548DDDB34D}"/>
                </c:ext>
              </c:extLst>
            </c:dLbl>
            <c:dLbl>
              <c:idx val="30"/>
              <c:layout>
                <c:manualLayout>
                  <c:x val="-0.13700085666375036"/>
                  <c:y val="0.10399284180386542"/>
                </c:manualLayout>
              </c:layout>
              <c:tx>
                <c:rich>
                  <a:bodyPr/>
                  <a:lstStyle/>
                  <a:p>
                    <a:fld id="{AE0023C8-FCD0-4EFE-BF72-48B80E55AC5A}"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{AE0023C8-FCD0-4EFE-BF72-48B80E55AC5A}</c15:txfldGUID>
                      <c15:f>Sheet1!$AK$44</c15:f>
                      <c15:dlblFieldTableCache>
                        <c:ptCount val="1"/>
                        <c:pt idx="0">
                          <c:v>Indoor dining permitted with capacity limits</c:v>
                        </c:pt>
                      </c15:dlblFieldTableCache>
                    </c15:dlblFTEntry>
                  </c15:dlblFieldTable>
                  <c15:showDataLabelsRange val="0"/>
                </c:ext>
                <c:ext xmlns:c16="http://schemas.microsoft.com/office/drawing/2014/chart" uri="{C3380CC4-5D6E-409C-BE32-E72D297353CC}">
                  <c16:uniqueId val="{00000006-BE3D-4118-83D8-EF548DDDB34D}"/>
                </c:ext>
              </c:extLst>
            </c:dLbl>
            <c:dLbl>
              <c:idx val="38"/>
              <c:layout>
                <c:manualLayout>
                  <c:x val="-8.7319599372995035E-2"/>
                  <c:y val="0.13603395030166673"/>
                </c:manualLayout>
              </c:layout>
              <c:tx>
                <c:rich>
                  <a:bodyPr/>
                  <a:lstStyle/>
                  <a:p>
                    <a:fld id="{984E5017-2F72-45F9-833E-2A9EDDD494B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9.9399424030329517E-2"/>
                      <c:h val="3.5169035688720728E-2"/>
                    </c:manualLayout>
                  </c15:layout>
                  <c15:dlblFieldTable>
                    <c15:dlblFTEntry>
                      <c15:txfldGUID>{984E5017-2F72-45F9-833E-2A9EDDD494B6}</c15:txfldGUID>
                      <c15:f>Sheet1!$AK$52</c15:f>
                      <c15:dlblFieldTableCache>
                        <c:ptCount val="1"/>
                        <c:pt idx="0">
                          <c:v>National holiday</c:v>
                        </c:pt>
                      </c15:dlblFieldTableCache>
                    </c15:dlblFTEntry>
                  </c15:dlblFieldTable>
                  <c15:showDataLabelsRange val="0"/>
                </c:ext>
                <c:ext xmlns:c16="http://schemas.microsoft.com/office/drawing/2014/chart" uri="{C3380CC4-5D6E-409C-BE32-E72D297353CC}">
                  <c16:uniqueId val="{00000007-BE3D-4118-83D8-EF548DDDB34D}"/>
                </c:ext>
              </c:extLst>
            </c:dLbl>
            <c:dLbl>
              <c:idx val="40"/>
              <c:layout>
                <c:manualLayout>
                  <c:x val="-3.9351851851851853E-2"/>
                  <c:y val="0.15955741895899367"/>
                </c:manualLayout>
              </c:layout>
              <c:tx>
                <c:rich>
                  <a:bodyPr/>
                  <a:lstStyle/>
                  <a:p>
                    <a:fld id="{69072665-AAFB-4E73-8001-589A12F4E5A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{69072665-AAFB-4E73-8001-589A12F4E5AD}</c15:txfldGUID>
                      <c15:f>Sheet1!$AK$54</c15:f>
                      <c15:dlblFieldTableCache>
                        <c:ptCount val="1"/>
                        <c:pt idx="0">
                          <c:v>Elementary schools resume in-person learning</c:v>
                        </c:pt>
                      </c15:dlblFieldTableCache>
                    </c15:dlblFTEntry>
                  </c15:dlblFieldTable>
                  <c15:showDataLabelsRange val="0"/>
                </c:ext>
                <c:ext xmlns:c16="http://schemas.microsoft.com/office/drawing/2014/chart" uri="{C3380CC4-5D6E-409C-BE32-E72D297353CC}">
                  <c16:uniqueId val="{00000008-BE3D-4118-83D8-EF548DDDB34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Sheet1!$AG$14:$AG$59</c:f>
              <c:numCache>
                <c:formatCode>0.0%</c:formatCode>
                <c:ptCount val="46"/>
                <c:pt idx="0">
                  <c:v>0.95771428571428574</c:v>
                </c:pt>
                <c:pt idx="1">
                  <c:v>0.72157142857142853</c:v>
                </c:pt>
                <c:pt idx="2">
                  <c:v>0.26971428571428568</c:v>
                </c:pt>
                <c:pt idx="3">
                  <c:v>0.12185714285714278</c:v>
                </c:pt>
                <c:pt idx="4">
                  <c:v>9.3285714285714083E-2</c:v>
                </c:pt>
                <c:pt idx="5">
                  <c:v>7.914285714285707E-2</c:v>
                </c:pt>
                <c:pt idx="6">
                  <c:v>7.9571428571428626E-2</c:v>
                </c:pt>
                <c:pt idx="7">
                  <c:v>8.457142857142852E-2</c:v>
                </c:pt>
                <c:pt idx="8">
                  <c:v>9.2714285714285638E-2</c:v>
                </c:pt>
                <c:pt idx="9">
                  <c:v>9.8857142857142866E-2</c:v>
                </c:pt>
                <c:pt idx="10">
                  <c:v>0.10685714285714287</c:v>
                </c:pt>
                <c:pt idx="11">
                  <c:v>0.1151428571428571</c:v>
                </c:pt>
                <c:pt idx="12">
                  <c:v>0.11942857142857133</c:v>
                </c:pt>
                <c:pt idx="13">
                  <c:v>0.13457142857142856</c:v>
                </c:pt>
                <c:pt idx="14">
                  <c:v>0.16042857142857159</c:v>
                </c:pt>
                <c:pt idx="15">
                  <c:v>0.17600000000000016</c:v>
                </c:pt>
                <c:pt idx="16">
                  <c:v>0.19857142857142851</c:v>
                </c:pt>
                <c:pt idx="17">
                  <c:v>0.19857142857142862</c:v>
                </c:pt>
                <c:pt idx="18">
                  <c:v>0.21642857142857141</c:v>
                </c:pt>
                <c:pt idx="19">
                  <c:v>0.22985714285714287</c:v>
                </c:pt>
                <c:pt idx="20">
                  <c:v>0.23228571428571421</c:v>
                </c:pt>
                <c:pt idx="21">
                  <c:v>0.23699999999999999</c:v>
                </c:pt>
                <c:pt idx="22">
                  <c:v>0.24085714285714288</c:v>
                </c:pt>
                <c:pt idx="23">
                  <c:v>0.24257142857142866</c:v>
                </c:pt>
                <c:pt idx="24">
                  <c:v>0.25657142857142856</c:v>
                </c:pt>
                <c:pt idx="25">
                  <c:v>0.25728571428571434</c:v>
                </c:pt>
                <c:pt idx="26">
                  <c:v>0.28899999999999992</c:v>
                </c:pt>
                <c:pt idx="27">
                  <c:v>0.28657142857142859</c:v>
                </c:pt>
                <c:pt idx="28">
                  <c:v>0.31971428571428573</c:v>
                </c:pt>
                <c:pt idx="29">
                  <c:v>0.32271428571428573</c:v>
                </c:pt>
                <c:pt idx="30">
                  <c:v>0.3165714285714285</c:v>
                </c:pt>
                <c:pt idx="31">
                  <c:v>0.3214285714285714</c:v>
                </c:pt>
                <c:pt idx="32">
                  <c:v>0.31742857142857139</c:v>
                </c:pt>
                <c:pt idx="33">
                  <c:v>0.32557142857142873</c:v>
                </c:pt>
                <c:pt idx="34">
                  <c:v>0.30357142857142871</c:v>
                </c:pt>
                <c:pt idx="35">
                  <c:v>0.31971428571428573</c:v>
                </c:pt>
                <c:pt idx="36">
                  <c:v>0.32485714285714284</c:v>
                </c:pt>
                <c:pt idx="37">
                  <c:v>0.32099999999999995</c:v>
                </c:pt>
                <c:pt idx="38">
                  <c:v>0.33642857142857152</c:v>
                </c:pt>
                <c:pt idx="39">
                  <c:v>0.29157142857142848</c:v>
                </c:pt>
                <c:pt idx="40">
                  <c:v>0.29385714285714293</c:v>
                </c:pt>
                <c:pt idx="41">
                  <c:v>0.28699999999999992</c:v>
                </c:pt>
                <c:pt idx="42">
                  <c:v>0.33299999999999996</c:v>
                </c:pt>
                <c:pt idx="43">
                  <c:v>0.32857142857142851</c:v>
                </c:pt>
                <c:pt idx="44">
                  <c:v>0.30657142857142861</c:v>
                </c:pt>
                <c:pt idx="45">
                  <c:v>0.31957142857142862</c:v>
                </c:pt>
              </c:numCache>
            </c:numRef>
          </c:val>
          <c:smooth val="0"/>
          <c:extLst>
            <c:ext xmlns:c16="http://schemas.microsoft.com/office/drawing/2014/chart" uri="{C3380CC4-5D6E-409C-BE32-E72D297353CC}">
              <c16:uniqueId val="{00000009-BE3D-4118-83D8-EF548DDDB34D}"/>
            </c:ext>
          </c:extLst>
        </c:ser>
        <c:ser>
          <c:idx val="1"/>
          <c:order val="1"/>
          <c:tx>
            <c:strRef>
              <c:f>Sheet1!$AH$4</c:f>
              <c:strCache>
                <c:ptCount val="1"/>
                <c:pt idx="0">
                  <c:v>City Buses</c:v>
                </c:pt>
              </c:strCache>
            </c:strRef>
          </c:tx>
          <c:spPr>
            <a:ln w="38100" cap="rnd">
              <a:solidFill>
                <a:srgbClr val="F07F31"/>
              </a:solidFill>
              <a:round/>
            </a:ln>
            <a:effectLst/>
          </c:spPr>
          <c:marker>
            <c:symbol val="circle"/>
            <c:size val="10"/>
            <c:spPr>
              <a:solidFill>
                <a:srgbClr val="F07F31"/>
              </a:solidFill>
              <a:ln w="9525">
                <a:solidFill>
                  <a:schemeClr val="accent2"/>
                </a:solidFill>
              </a:ln>
              <a:effectLst/>
            </c:spPr>
          </c:marker>
          <c:dLbls>
            <c:dLbl>
              <c:idx val="26"/>
              <c:layout>
                <c:manualLayout>
                  <c:x val="-0.12096028361038212"/>
                  <c:y val="-0.20973003374578175"/>
                </c:manualLayout>
              </c:layout>
              <c:tx>
                <c:rich>
                  <a:bodyPr/>
                  <a:lstStyle/>
                  <a:p>
                    <a:fld id="{50844E43-6982-491E-8B39-E1EA0F4477F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{50844E43-6982-491E-8B39-E1EA0F4477F3}</c15:txfldGUID>
                      <c15:f>Sheet1!$AK$40</c15:f>
                      <c15:dlblFieldTableCache>
                        <c:ptCount val="1"/>
                        <c:pt idx="0">
                          <c:v>Front door boarding and fare collection resumed</c:v>
                        </c:pt>
                      </c15:dlblFieldTableCache>
                    </c15:dlblFTEntry>
                  </c15:dlblFieldTable>
                  <c15:showDataLabelsRange val="0"/>
                </c:ext>
                <c:ext xmlns:c16="http://schemas.microsoft.com/office/drawing/2014/chart" uri="{C3380CC4-5D6E-409C-BE32-E72D297353CC}">
                  <c16:uniqueId val="{0000000A-BE3D-4118-83D8-EF548DDDB34D}"/>
                </c:ext>
              </c:extLst>
            </c:dLbl>
            <c:dLbl>
              <c:idx val="31"/>
              <c:layout>
                <c:manualLayout>
                  <c:x val="-8.6203703703703699E-2"/>
                  <c:y val="-8.5414664076081392E-2"/>
                </c:manualLayout>
              </c:layout>
              <c:tx>
                <c:rich>
                  <a:bodyPr/>
                  <a:lstStyle/>
                  <a:p>
                    <a:fld id="{4286D015-01BC-4D45-A0E9-D82358A8225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{4286D015-01BC-4D45-A0E9-D82358A82252}</c15:txfldGUID>
                      <c15:f>Sheet1!$AK$45</c15:f>
                      <c15:dlblFieldTableCache>
                        <c:ptCount val="1"/>
                        <c:pt idx="0">
                          <c:v>Start of new school year, 50% of pupils in online teaching only, 50% in hybrid models</c:v>
                        </c:pt>
                      </c15:dlblFieldTableCache>
                    </c15:dlblFTEntry>
                  </c15:dlblFieldTable>
                  <c15:showDataLabelsRange val="0"/>
                </c:ext>
                <c:ext xmlns:c16="http://schemas.microsoft.com/office/drawing/2014/chart" uri="{C3380CC4-5D6E-409C-BE32-E72D297353CC}">
                  <c16:uniqueId val="{0000000B-BE3D-4118-83D8-EF548DDDB34D}"/>
                </c:ext>
              </c:extLst>
            </c:dLbl>
            <c:dLbl>
              <c:idx val="37"/>
              <c:layout>
                <c:manualLayout>
                  <c:x val="-0.12178705526392543"/>
                  <c:y val="-0.18153021781368242"/>
                </c:manualLayout>
              </c:layout>
              <c:tx>
                <c:rich>
                  <a:bodyPr/>
                  <a:lstStyle/>
                  <a:p>
                    <a:fld id="{550D624E-E6E5-4446-B416-0B91995CB6D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{550D624E-E6E5-4446-B416-0B91995CB6DB}</c15:txfldGUID>
                      <c15:f>Sheet1!$AK$51</c15:f>
                      <c15:dlblFieldTableCache>
                        <c:ptCount val="1"/>
                        <c:pt idx="0">
                          <c:v>Schools in remote learning only</c:v>
                        </c:pt>
                      </c15:dlblFieldTableCache>
                    </c15:dlblFTEntry>
                  </c15:dlblFieldTable>
                  <c15:showDataLabelsRange val="0"/>
                </c:ext>
                <c:ext xmlns:c16="http://schemas.microsoft.com/office/drawing/2014/chart" uri="{C3380CC4-5D6E-409C-BE32-E72D297353CC}">
                  <c16:uniqueId val="{0000000C-BE3D-4118-83D8-EF548DDDB34D}"/>
                </c:ext>
              </c:extLst>
            </c:dLbl>
            <c:dLbl>
              <c:idx val="41"/>
              <c:layout>
                <c:manualLayout>
                  <c:x val="-0.10711623286672507"/>
                  <c:y val="-0.29988710502096327"/>
                </c:manualLayout>
              </c:layout>
              <c:tx>
                <c:rich>
                  <a:bodyPr/>
                  <a:lstStyle/>
                  <a:p>
                    <a:fld id="{7FC13E4E-DBFA-4696-906A-6F542FF4811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{7FC13E4E-DBFA-4696-906A-6F542FF48114}</c15:txfldGUID>
                      <c15:f>Sheet1!$AK$55</c15:f>
                      <c15:dlblFieldTableCache>
                        <c:ptCount val="1"/>
                        <c:pt idx="0">
                          <c:v>Snowstorm, reduced ridership. Indoor dining prohibited</c:v>
                        </c:pt>
                      </c15:dlblFieldTableCache>
                    </c15:dlblFTEntry>
                  </c15:dlblFieldTable>
                  <c15:showDataLabelsRange val="0"/>
                </c:ext>
                <c:ext xmlns:c16="http://schemas.microsoft.com/office/drawing/2014/chart" uri="{C3380CC4-5D6E-409C-BE32-E72D297353CC}">
                  <c16:uniqueId val="{0000000D-BE3D-4118-83D8-EF548DDDB34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Sheet1!$AH$14:$AH$59</c:f>
              <c:numCache>
                <c:formatCode>0.0%</c:formatCode>
                <c:ptCount val="46"/>
                <c:pt idx="0">
                  <c:v>0.99</c:v>
                </c:pt>
                <c:pt idx="1">
                  <c:v>0.86714285714285722</c:v>
                </c:pt>
                <c:pt idx="2">
                  <c:v>0.45571428571428574</c:v>
                </c:pt>
                <c:pt idx="3">
                  <c:v>0.29428571428571426</c:v>
                </c:pt>
                <c:pt idx="4">
                  <c:v>0.25</c:v>
                </c:pt>
                <c:pt idx="5">
                  <c:v>0.22000000000000008</c:v>
                </c:pt>
                <c:pt idx="6">
                  <c:v>0.22714285714285709</c:v>
                </c:pt>
                <c:pt idx="7">
                  <c:v>0.24857142857142855</c:v>
                </c:pt>
                <c:pt idx="8">
                  <c:v>0.28000000000000014</c:v>
                </c:pt>
                <c:pt idx="9">
                  <c:v>0.29571428571428571</c:v>
                </c:pt>
                <c:pt idx="10">
                  <c:v>0.31857142857142862</c:v>
                </c:pt>
                <c:pt idx="11">
                  <c:v>0.32857142857142863</c:v>
                </c:pt>
                <c:pt idx="12">
                  <c:v>0.3571428571428571</c:v>
                </c:pt>
                <c:pt idx="13">
                  <c:v>0.39428571428571424</c:v>
                </c:pt>
                <c:pt idx="14">
                  <c:v>0.45142857142857151</c:v>
                </c:pt>
                <c:pt idx="15">
                  <c:v>0.4871428571428571</c:v>
                </c:pt>
                <c:pt idx="16">
                  <c:v>0.52714285714285714</c:v>
                </c:pt>
                <c:pt idx="17">
                  <c:v>0.53142857142857136</c:v>
                </c:pt>
                <c:pt idx="18">
                  <c:v>0.55000000000000004</c:v>
                </c:pt>
                <c:pt idx="19">
                  <c:v>0.58857142857142863</c:v>
                </c:pt>
                <c:pt idx="20">
                  <c:v>0.59142857142857141</c:v>
                </c:pt>
                <c:pt idx="21">
                  <c:v>0.6071428571428571</c:v>
                </c:pt>
                <c:pt idx="22">
                  <c:v>0.6100000000000001</c:v>
                </c:pt>
                <c:pt idx="23">
                  <c:v>0.60714285714285721</c:v>
                </c:pt>
                <c:pt idx="24">
                  <c:v>0.64714285714285724</c:v>
                </c:pt>
                <c:pt idx="25">
                  <c:v>0.64285714285714279</c:v>
                </c:pt>
                <c:pt idx="26">
                  <c:v>0.49428571428571422</c:v>
                </c:pt>
                <c:pt idx="27">
                  <c:v>0.48285714285714287</c:v>
                </c:pt>
                <c:pt idx="28">
                  <c:v>0.51571428571428557</c:v>
                </c:pt>
                <c:pt idx="29">
                  <c:v>0.51142857142857134</c:v>
                </c:pt>
                <c:pt idx="30">
                  <c:v>0.49971428571428567</c:v>
                </c:pt>
                <c:pt idx="31">
                  <c:v>0.51428571428571423</c:v>
                </c:pt>
                <c:pt idx="32">
                  <c:v>0.50571428571428578</c:v>
                </c:pt>
                <c:pt idx="33">
                  <c:v>0.52142857142857135</c:v>
                </c:pt>
                <c:pt idx="34">
                  <c:v>0.48857142857142855</c:v>
                </c:pt>
                <c:pt idx="35">
                  <c:v>0.50285714285714278</c:v>
                </c:pt>
                <c:pt idx="36">
                  <c:v>0.51</c:v>
                </c:pt>
                <c:pt idx="37">
                  <c:v>0.49714285714285711</c:v>
                </c:pt>
                <c:pt idx="38">
                  <c:v>0.53142857142857136</c:v>
                </c:pt>
                <c:pt idx="39">
                  <c:v>0.4642857142857143</c:v>
                </c:pt>
                <c:pt idx="40">
                  <c:v>0.49142857142857133</c:v>
                </c:pt>
                <c:pt idx="41">
                  <c:v>0.44285714285714295</c:v>
                </c:pt>
                <c:pt idx="42">
                  <c:v>0.51857142857142857</c:v>
                </c:pt>
                <c:pt idx="43">
                  <c:v>0.53428571428571425</c:v>
                </c:pt>
                <c:pt idx="44">
                  <c:v>0.47142857142857142</c:v>
                </c:pt>
                <c:pt idx="45">
                  <c:v>0.49571428571428566</c:v>
                </c:pt>
              </c:numCache>
            </c:numRef>
          </c:val>
          <c:smooth val="0"/>
          <c:extLst>
            <c:ext xmlns:c16="http://schemas.microsoft.com/office/drawing/2014/chart" uri="{C3380CC4-5D6E-409C-BE32-E72D297353CC}">
              <c16:uniqueId val="{0000000E-BE3D-4118-83D8-EF548DDDB34D}"/>
            </c:ext>
          </c:extLst>
        </c:ser>
        <c:ser>
          <c:idx val="3"/>
          <c:order val="2"/>
          <c:tx>
            <c:strRef>
              <c:f>Sheet1!$AI$4</c:f>
              <c:strCache>
                <c:ptCount val="1"/>
                <c:pt idx="0">
                  <c:v>Suburban rail (LIRR+Metro North)</c:v>
                </c:pt>
              </c:strCache>
            </c:strRef>
          </c:tx>
          <c:spPr>
            <a:ln w="38100" cap="rnd">
              <a:solidFill>
                <a:srgbClr val="73BA59"/>
              </a:solidFill>
              <a:round/>
            </a:ln>
            <a:effectLst/>
          </c:spPr>
          <c:marker>
            <c:symbol val="circle"/>
            <c:size val="10"/>
            <c:spPr>
              <a:solidFill>
                <a:srgbClr val="73BA59"/>
              </a:solidFill>
              <a:ln w="9525">
                <a:noFill/>
              </a:ln>
              <a:effectLst/>
            </c:spPr>
          </c:marker>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Sheet1!$AI$14:$AI$59</c:f>
              <c:numCache>
                <c:formatCode>0.0%</c:formatCode>
                <c:ptCount val="46"/>
                <c:pt idx="5">
                  <c:v>3.6618500273672638E-2</c:v>
                </c:pt>
                <c:pt idx="6">
                  <c:v>3.7881919357781402E-2</c:v>
                </c:pt>
                <c:pt idx="7">
                  <c:v>3.8678781244298466E-2</c:v>
                </c:pt>
                <c:pt idx="8">
                  <c:v>3.9942200328407229E-2</c:v>
                </c:pt>
                <c:pt idx="9">
                  <c:v>5.5850538222952051E-2</c:v>
                </c:pt>
                <c:pt idx="10">
                  <c:v>6.9834847655537269E-2</c:v>
                </c:pt>
                <c:pt idx="11">
                  <c:v>8.0631709542054453E-2</c:v>
                </c:pt>
                <c:pt idx="12">
                  <c:v>9.1593723773033986E-2</c:v>
                </c:pt>
                <c:pt idx="13">
                  <c:v>0.11129231891990521</c:v>
                </c:pt>
                <c:pt idx="14">
                  <c:v>0.14338149972632741</c:v>
                </c:pt>
                <c:pt idx="15">
                  <c:v>0.16687035212552459</c:v>
                </c:pt>
                <c:pt idx="16">
                  <c:v>0.17354665207079001</c:v>
                </c:pt>
                <c:pt idx="17">
                  <c:v>0.20500412333515783</c:v>
                </c:pt>
                <c:pt idx="18">
                  <c:v>0.20643269476372905</c:v>
                </c:pt>
                <c:pt idx="19">
                  <c:v>0.22470271848202883</c:v>
                </c:pt>
                <c:pt idx="20">
                  <c:v>0.23088356139390609</c:v>
                </c:pt>
                <c:pt idx="21">
                  <c:v>0.2258009852216748</c:v>
                </c:pt>
                <c:pt idx="22">
                  <c:v>0.21327414705345737</c:v>
                </c:pt>
                <c:pt idx="23">
                  <c:v>0.23533442802408311</c:v>
                </c:pt>
                <c:pt idx="24">
                  <c:v>0.25264243751140303</c:v>
                </c:pt>
                <c:pt idx="25">
                  <c:v>0.25104871373836901</c:v>
                </c:pt>
                <c:pt idx="26">
                  <c:v>0.28390585659551171</c:v>
                </c:pt>
                <c:pt idx="27">
                  <c:v>0.2745375661375663</c:v>
                </c:pt>
                <c:pt idx="28">
                  <c:v>0.29071840904944357</c:v>
                </c:pt>
                <c:pt idx="29">
                  <c:v>0.29656894727239547</c:v>
                </c:pt>
                <c:pt idx="30">
                  <c:v>0.29371180441525269</c:v>
                </c:pt>
                <c:pt idx="31">
                  <c:v>0.30192402846195954</c:v>
                </c:pt>
                <c:pt idx="32">
                  <c:v>0.29414946177704793</c:v>
                </c:pt>
                <c:pt idx="33">
                  <c:v>0.30019405218025896</c:v>
                </c:pt>
                <c:pt idx="34">
                  <c:v>0.2808546615581099</c:v>
                </c:pt>
                <c:pt idx="35">
                  <c:v>0.28879438058748408</c:v>
                </c:pt>
                <c:pt idx="36">
                  <c:v>0.26330304688925388</c:v>
                </c:pt>
                <c:pt idx="37">
                  <c:v>0.26407100893997437</c:v>
                </c:pt>
                <c:pt idx="38">
                  <c:v>0.24209742747673779</c:v>
                </c:pt>
                <c:pt idx="39">
                  <c:v>0.23310899470899471</c:v>
                </c:pt>
                <c:pt idx="40">
                  <c:v>0.25343929939792009</c:v>
                </c:pt>
                <c:pt idx="41">
                  <c:v>0.21865812807881768</c:v>
                </c:pt>
                <c:pt idx="42">
                  <c:v>0.2323410326582741</c:v>
                </c:pt>
                <c:pt idx="43">
                  <c:v>0.21676299945265465</c:v>
                </c:pt>
                <c:pt idx="44">
                  <c:v>0.23893063309615037</c:v>
                </c:pt>
                <c:pt idx="45">
                  <c:v>0.2435177522349935</c:v>
                </c:pt>
              </c:numCache>
            </c:numRef>
          </c:val>
          <c:smooth val="0"/>
          <c:extLst>
            <c:ext xmlns:c16="http://schemas.microsoft.com/office/drawing/2014/chart" uri="{C3380CC4-5D6E-409C-BE32-E72D297353CC}">
              <c16:uniqueId val="{0000000F-BE3D-4118-83D8-EF548DDDB34D}"/>
            </c:ext>
          </c:extLst>
        </c:ser>
        <c:dLbls>
          <c:showLegendKey val="0"/>
          <c:showVal val="0"/>
          <c:showCatName val="0"/>
          <c:showSerName val="0"/>
          <c:showPercent val="0"/>
          <c:showBubbleSize val="0"/>
        </c:dLbls>
        <c:marker val="1"/>
        <c:smooth val="0"/>
        <c:axId val="-1272615216"/>
        <c:axId val="-1272609776"/>
      </c:lineChart>
      <c:lineChart>
        <c:grouping val="standard"/>
        <c:varyColors val="0"/>
        <c:ser>
          <c:idx val="2"/>
          <c:order val="3"/>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4.1087917395742198E-2"/>
                  <c:y val="-0.16623366397382144"/>
                </c:manualLayout>
              </c:layout>
              <c:tx>
                <c:rich>
                  <a:bodyPr/>
                  <a:lstStyle/>
                  <a:p>
                    <a:fld id="{C1B712B3-852A-49BB-B4DB-6658AE7F18E6}" type="CELLREF">
                      <a:rPr lang="en-US" smtClean="0"/>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7998632983377075"/>
                      <c:h val="0.1363838838327027"/>
                    </c:manualLayout>
                  </c15:layout>
                  <c15:dlblFieldTable>
                    <c15:dlblFTEntry>
                      <c15:txfldGUID>{C1B712B3-852A-49BB-B4DB-6658AE7F18E6}</c15:txfldGUID>
                      <c15:f>Sheet1!$AK$59</c15:f>
                      <c15:dlblFieldTableCache>
                        <c:ptCount val="1"/>
                        <c:pt idx="0">
                          <c:v>18 Jan: 382K were administered the 1st vaccine dose and 51.5K had been administered the 2nd dose in NYC</c:v>
                        </c:pt>
                      </c15:dlblFieldTableCache>
                    </c15:dlblFTEntry>
                  </c15:dlblFieldTable>
                  <c15:showDataLabelsRange val="0"/>
                </c:ext>
                <c:ext xmlns:c16="http://schemas.microsoft.com/office/drawing/2014/chart" uri="{C3380CC4-5D6E-409C-BE32-E72D297353CC}">
                  <c16:uniqueId val="{00000012-BE3D-4118-83D8-EF548DDDB34D}"/>
                </c:ext>
              </c:extLst>
            </c:dLbl>
            <c:spPr>
              <a:solidFill>
                <a:srgbClr val="FFFFFF"/>
              </a:solidFill>
              <a:ln>
                <a:solidFill>
                  <a:srgbClr val="FFFFFF">
                    <a:lumMod val="6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'overall epidemiological'!$AE$14:$AE$59</c:f>
              <c:numCache>
                <c:formatCode>General</c:formatCode>
                <c:ptCount val="46"/>
                <c:pt idx="14">
                  <c:v>28.428571428571431</c:v>
                </c:pt>
                <c:pt idx="15">
                  <c:v>27.047619047619051</c:v>
                </c:pt>
                <c:pt idx="16">
                  <c:v>26.023809523809522</c:v>
                </c:pt>
                <c:pt idx="17">
                  <c:v>26.202380952380953</c:v>
                </c:pt>
                <c:pt idx="18">
                  <c:v>29.904761904761902</c:v>
                </c:pt>
                <c:pt idx="19">
                  <c:v>30.357142857142854</c:v>
                </c:pt>
                <c:pt idx="20">
                  <c:v>23.5</c:v>
                </c:pt>
                <c:pt idx="21">
                  <c:v>21.154761904761905</c:v>
                </c:pt>
                <c:pt idx="22">
                  <c:v>19.916666666666668</c:v>
                </c:pt>
                <c:pt idx="23">
                  <c:v>20.702380952380953</c:v>
                </c:pt>
                <c:pt idx="24">
                  <c:v>19.511904761904763</c:v>
                </c:pt>
                <c:pt idx="25">
                  <c:v>20.904761904761905</c:v>
                </c:pt>
                <c:pt idx="26">
                  <c:v>20.797619047619047</c:v>
                </c:pt>
                <c:pt idx="27">
                  <c:v>24.476190476190474</c:v>
                </c:pt>
                <c:pt idx="28">
                  <c:v>24.892857142857142</c:v>
                </c:pt>
                <c:pt idx="29">
                  <c:v>36.047619047619044</c:v>
                </c:pt>
                <c:pt idx="30">
                  <c:v>41.952380952380949</c:v>
                </c:pt>
                <c:pt idx="31">
                  <c:v>41.80952380952381</c:v>
                </c:pt>
                <c:pt idx="32">
                  <c:v>42.357142857142861</c:v>
                </c:pt>
                <c:pt idx="33">
                  <c:v>47.25</c:v>
                </c:pt>
                <c:pt idx="34">
                  <c:v>51.964285714285722</c:v>
                </c:pt>
                <c:pt idx="35">
                  <c:v>80.238095238095241</c:v>
                </c:pt>
                <c:pt idx="36">
                  <c:v>113.85714285714286</c:v>
                </c:pt>
                <c:pt idx="37">
                  <c:v>135</c:v>
                </c:pt>
                <c:pt idx="38">
                  <c:v>158.69047619047618</c:v>
                </c:pt>
                <c:pt idx="39">
                  <c:v>216.67857142857144</c:v>
                </c:pt>
                <c:pt idx="40">
                  <c:v>236.54761904761904</c:v>
                </c:pt>
                <c:pt idx="41">
                  <c:v>240.6904761904762</c:v>
                </c:pt>
                <c:pt idx="42">
                  <c:v>267.0595238095238</c:v>
                </c:pt>
                <c:pt idx="43">
                  <c:v>326.29761904761904</c:v>
                </c:pt>
                <c:pt idx="44">
                  <c:v>416.03571428571428</c:v>
                </c:pt>
                <c:pt idx="45">
                  <c:v>360.15476190476193</c:v>
                </c:pt>
              </c:numCache>
            </c:numRef>
          </c:val>
          <c:smooth val="0"/>
          <c:extLst>
            <c:ext xmlns:c16="http://schemas.microsoft.com/office/drawing/2014/chart" uri="{C3380CC4-5D6E-409C-BE32-E72D297353CC}">
              <c16:uniqueId val="{00000010-BE3D-4118-83D8-EF548DDDB34D}"/>
            </c:ext>
          </c:extLst>
        </c:ser>
        <c:dLbls>
          <c:showLegendKey val="0"/>
          <c:showVal val="0"/>
          <c:showCatName val="0"/>
          <c:showSerName val="0"/>
          <c:showPercent val="0"/>
          <c:showBubbleSize val="0"/>
        </c:dLbls>
        <c:marker val="1"/>
        <c:smooth val="0"/>
        <c:axId val="626341904"/>
        <c:axId val="626345512"/>
      </c:lineChart>
      <c:catAx>
        <c:axId val="-127261521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9776"/>
        <c:crosses val="autoZero"/>
        <c:auto val="1"/>
        <c:lblAlgn val="ctr"/>
        <c:lblOffset val="100"/>
        <c:noMultiLvlLbl val="0"/>
      </c:catAx>
      <c:valAx>
        <c:axId val="-127260977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5216"/>
        <c:crosses val="autoZero"/>
        <c:crossBetween val="midCat"/>
      </c:valAx>
      <c:valAx>
        <c:axId val="6263455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26341904"/>
        <c:crosses val="max"/>
        <c:crossBetween val="between"/>
      </c:valAx>
      <c:catAx>
        <c:axId val="626341904"/>
        <c:scaling>
          <c:orientation val="minMax"/>
        </c:scaling>
        <c:delete val="1"/>
        <c:axPos val="b"/>
        <c:numFmt formatCode="General" sourceLinked="1"/>
        <c:majorTickMark val="out"/>
        <c:minorTickMark val="none"/>
        <c:tickLblPos val="nextTo"/>
        <c:crossAx val="6263455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San Francisco, USA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Sheet1!$DH$4</c:f>
              <c:strCache>
                <c:ptCount val="1"/>
                <c:pt idx="0">
                  <c:v>Bus &amp; Train</c:v>
                </c:pt>
              </c:strCache>
            </c:strRef>
          </c:tx>
          <c:spPr>
            <a:ln w="38100" cap="rnd">
              <a:solidFill>
                <a:srgbClr val="831240"/>
              </a:solidFill>
              <a:round/>
            </a:ln>
            <a:effectLst/>
          </c:spPr>
          <c:marker>
            <c:symbol val="circle"/>
            <c:size val="10"/>
            <c:spPr>
              <a:solidFill>
                <a:srgbClr val="831240"/>
              </a:solidFill>
              <a:ln w="9525">
                <a:noFill/>
              </a:ln>
              <a:effectLst/>
            </c:spPr>
          </c:marker>
          <c:dLbls>
            <c:dLbl>
              <c:idx val="5"/>
              <c:layout>
                <c:manualLayout>
                  <c:x val="-6.8226113876367839E-3"/>
                  <c:y val="-6.5134119266938031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DF0B32E6-1A2D-42D2-8079-9DB122933D36}"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{DF0B32E6-1A2D-42D2-8079-9DB122933D36}</c15:txfldGUID>
                      <c15:f>Sheet1!$DJ$20</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0-023B-4540-B32C-8BCA6A1AE44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Sheet1!$DH$15:$DH$59</c:f>
              <c:numCache>
                <c:formatCode>0.0%</c:formatCode>
                <c:ptCount val="45"/>
                <c:pt idx="0">
                  <c:v>1</c:v>
                </c:pt>
                <c:pt idx="1">
                  <c:v>0.31559879102511612</c:v>
                </c:pt>
                <c:pt idx="2">
                  <c:v>0.19674509296733478</c:v>
                </c:pt>
                <c:pt idx="3">
                  <c:v>0.14190709280093186</c:v>
                </c:pt>
                <c:pt idx="4">
                  <c:v>8.0484644387896737E-2</c:v>
                </c:pt>
                <c:pt idx="5">
                  <c:v>8.4791349684205153E-2</c:v>
                </c:pt>
                <c:pt idx="6">
                  <c:v>8.6880447739185671E-2</c:v>
                </c:pt>
                <c:pt idx="7">
                  <c:v>9.8059099397736757E-2</c:v>
                </c:pt>
                <c:pt idx="8">
                  <c:v>0.10111366390399375</c:v>
                </c:pt>
                <c:pt idx="9">
                  <c:v>9.5524338074718204E-2</c:v>
                </c:pt>
                <c:pt idx="10">
                  <c:v>0.10576717924807298</c:v>
                </c:pt>
                <c:pt idx="11">
                  <c:v>0.10301905972464435</c:v>
                </c:pt>
                <c:pt idx="12">
                  <c:v>0.11242494363307003</c:v>
                </c:pt>
                <c:pt idx="13">
                  <c:v>0.11986941489602701</c:v>
                </c:pt>
                <c:pt idx="14">
                  <c:v>0.1336330782645658</c:v>
                </c:pt>
                <c:pt idx="15">
                  <c:v>0.1380682927472216</c:v>
                </c:pt>
                <c:pt idx="16">
                  <c:v>0.13497830583703552</c:v>
                </c:pt>
                <c:pt idx="17">
                  <c:v>0.13828247472446725</c:v>
                </c:pt>
                <c:pt idx="18">
                  <c:v>0.13389586307510951</c:v>
                </c:pt>
                <c:pt idx="19">
                  <c:v>0.12623803361174243</c:v>
                </c:pt>
                <c:pt idx="20">
                  <c:v>0.13010401830102619</c:v>
                </c:pt>
                <c:pt idx="21">
                  <c:v>0.13377312032661104</c:v>
                </c:pt>
                <c:pt idx="22">
                  <c:v>0.12829500437013611</c:v>
                </c:pt>
                <c:pt idx="23">
                  <c:v>0.13532676343847747</c:v>
                </c:pt>
                <c:pt idx="24">
                  <c:v>0.14555148152144992</c:v>
                </c:pt>
                <c:pt idx="25">
                  <c:v>0.15716508734917675</c:v>
                </c:pt>
                <c:pt idx="26">
                  <c:v>0.13463231956610028</c:v>
                </c:pt>
                <c:pt idx="27">
                  <c:v>0.16442503260096827</c:v>
                </c:pt>
                <c:pt idx="28">
                  <c:v>0.16759410208736814</c:v>
                </c:pt>
                <c:pt idx="29">
                  <c:v>0.17208039073382864</c:v>
                </c:pt>
                <c:pt idx="30">
                  <c:v>0.17773891381729123</c:v>
                </c:pt>
                <c:pt idx="31">
                  <c:v>0.17477825987028811</c:v>
                </c:pt>
                <c:pt idx="32">
                  <c:v>0.18404574927033968</c:v>
                </c:pt>
                <c:pt idx="33">
                  <c:v>0.18901229981193174</c:v>
                </c:pt>
                <c:pt idx="34">
                  <c:v>0.18131245772995114</c:v>
                </c:pt>
                <c:pt idx="35">
                  <c:v>0.13838627060574782</c:v>
                </c:pt>
                <c:pt idx="36">
                  <c:v>2.9097445385655243E-2</c:v>
                </c:pt>
                <c:pt idx="37">
                  <c:v>0.16127573375862186</c:v>
                </c:pt>
                <c:pt idx="38">
                  <c:v>0.18271699723458115</c:v>
                </c:pt>
                <c:pt idx="39">
                  <c:v>0.16407987010686856</c:v>
                </c:pt>
                <c:pt idx="40">
                  <c:v>0.17734185338255126</c:v>
                </c:pt>
                <c:pt idx="41">
                  <c:v>0.14724846180270379</c:v>
                </c:pt>
                <c:pt idx="42">
                  <c:v>0.15086648966448393</c:v>
                </c:pt>
                <c:pt idx="43">
                  <c:v>0.17310928800144326</c:v>
                </c:pt>
              </c:numCache>
            </c:numRef>
          </c:val>
          <c:smooth val="0"/>
          <c:extLst>
            <c:ext xmlns:c16="http://schemas.microsoft.com/office/drawing/2014/chart" uri="{C3380CC4-5D6E-409C-BE32-E72D297353CC}">
              <c16:uniqueId val="{00000001-023B-4540-B32C-8BCA6A1AE44D}"/>
            </c:ext>
          </c:extLst>
        </c:ser>
        <c:ser>
          <c:idx val="1"/>
          <c:order val="1"/>
          <c:tx>
            <c:strRef>
              <c:f>Sheet1!$DI$4</c:f>
              <c:strCache>
                <c:ptCount val="1"/>
                <c:pt idx="0">
                  <c:v>Taxi</c:v>
                </c:pt>
              </c:strCache>
            </c:strRef>
          </c:tx>
          <c:spPr>
            <a:ln w="38100" cap="rnd">
              <a:solidFill>
                <a:srgbClr val="68BFAC"/>
              </a:solidFill>
              <a:round/>
            </a:ln>
            <a:effectLst/>
          </c:spPr>
          <c:marker>
            <c:symbol val="circle"/>
            <c:size val="10"/>
            <c:spPr>
              <a:solidFill>
                <a:srgbClr val="68BFAC"/>
              </a:solidFill>
              <a:ln w="9525">
                <a:noFill/>
              </a:ln>
              <a:effectLst/>
            </c:spPr>
          </c:marker>
          <c:dLbls>
            <c:dLbl>
              <c:idx val="1"/>
              <c:layout>
                <c:manualLayout>
                  <c:x val="-6.8226113876368047E-3"/>
                  <c:y val="-0.18773952023999765"/>
                </c:manualLayout>
              </c:layout>
              <c:tx>
                <c:rich>
                  <a:bodyPr/>
                  <a:lstStyle/>
                  <a:p>
                    <a:fld id="{6EEBACCA-F31B-4B4B-B93E-A6C03DD14FA2}"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{6EEBACCA-F31B-4B4B-B93E-A6C03DD14FA2}</c15:txfldGUID>
                      <c15:f>Sheet1!$DJ$16</c15:f>
                      <c15:dlblFieldTableCache>
                        <c:ptCount val="1"/>
                        <c:pt idx="0">
                          <c:v>Shelter-in-place order</c:v>
                        </c:pt>
                      </c15:dlblFieldTableCache>
                    </c15:dlblFTEntry>
                  </c15:dlblFieldTable>
                  <c15:showDataLabelsRange val="0"/>
                </c:ext>
                <c:ext xmlns:c16="http://schemas.microsoft.com/office/drawing/2014/chart" uri="{C3380CC4-5D6E-409C-BE32-E72D297353CC}">
                  <c16:uniqueId val="{00000002-023B-4540-B32C-8BCA6A1AE44D}"/>
                </c:ext>
              </c:extLst>
            </c:dLbl>
            <c:dLbl>
              <c:idx val="5"/>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6="http://schemas.microsoft.com/office/drawing/2014/chart" uri="{C3380CC4-5D6E-409C-BE32-E72D297353CC}">
                  <c16:uniqueId val="{00000003-023B-4540-B32C-8BCA6A1AE44D}"/>
                </c:ext>
              </c:extLst>
            </c:dLbl>
            <c:dLbl>
              <c:idx val="11"/>
              <c:layout>
                <c:manualLayout>
                  <c:x val="-7.504872526400462E-2"/>
                  <c:y val="-0.16858242633795711"/>
                </c:manualLayout>
              </c:layout>
              <c:tx>
                <c:rich>
                  <a:bodyPr/>
                  <a:lstStyle/>
                  <a:p>
                    <a:fld id="{01D6BBF6-1E90-4FBF-B0A1-5D0CA4458E8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{01D6BBF6-1E90-4FBF-B0A1-5D0CA4458E85}</c15:txfldGUID>
                      <c15:f>Sheet1!$DJ$26</c15:f>
                      <c15:dlblFieldTableCache>
                        <c:ptCount val="1"/>
                        <c:pt idx="0">
                          <c:v>Masks mandatory in all public spaces</c:v>
                        </c:pt>
                      </c15:dlblFieldTableCache>
                    </c15:dlblFTEntry>
                  </c15:dlblFieldTable>
                  <c15:showDataLabelsRange val="0"/>
                </c:ext>
                <c:ext xmlns:c16="http://schemas.microsoft.com/office/drawing/2014/chart" uri="{C3380CC4-5D6E-409C-BE32-E72D297353CC}">
                  <c16:uniqueId val="{00000004-023B-4540-B32C-8BCA6A1AE44D}"/>
                </c:ext>
              </c:extLst>
            </c:dLbl>
            <c:dLbl>
              <c:idx val="37"/>
              <c:layout>
                <c:manualLayout>
                  <c:x val="-0.1147191096401545"/>
                  <c:y val="-0.15072407881423971"/>
                </c:manualLayout>
              </c:layout>
              <c:tx>
                <c:rich>
                  <a:bodyPr/>
                  <a:lstStyle/>
                  <a:p>
                    <a:fld id="{4EC0BAFE-D9AC-49D2-852D-8ECEC122775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0518646106736655"/>
                      <c:h val="3.7766438286123319E-2"/>
                    </c:manualLayout>
                  </c15:layout>
                  <c15:dlblFieldTable>
                    <c15:dlblFTEntry>
                      <c15:txfldGUID>{4EC0BAFE-D9AC-49D2-852D-8ECEC1227750}</c15:txfldGUID>
                      <c15:f>Sheet1!$DJ$52</c15:f>
                      <c15:dlblFieldTableCache>
                        <c:ptCount val="1"/>
                        <c:pt idx="0">
                          <c:v>National holiday</c:v>
                        </c:pt>
                      </c15:dlblFieldTableCache>
                    </c15:dlblFTEntry>
                  </c15:dlblFieldTable>
                  <c15:showDataLabelsRange val="0"/>
                </c:ext>
                <c:ext xmlns:c16="http://schemas.microsoft.com/office/drawing/2014/chart" uri="{C3380CC4-5D6E-409C-BE32-E72D297353CC}">
                  <c16:uniqueId val="{00000005-023B-4540-B32C-8BCA6A1AE44D}"/>
                </c:ext>
              </c:extLst>
            </c:dLbl>
            <c:dLbl>
              <c:idx val="39"/>
              <c:layout>
                <c:manualLayout>
                  <c:x val="-3.501634646982834E-2"/>
                  <c:y val="-0.21072814692023184"/>
                </c:manualLayout>
              </c:layout>
              <c:tx>
                <c:rich>
                  <a:bodyPr/>
                  <a:lstStyle/>
                  <a:p>
                    <a:fld id="{D2746C00-87BC-4930-922D-A846237C915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1592009332166812"/>
                      <c:h val="5.9347990592085079E-2"/>
                    </c:manualLayout>
                  </c15:layout>
                  <c15:dlblFieldTable>
                    <c15:dlblFTEntry>
                      <c15:txfldGUID>{D2746C00-87BC-4930-922D-A846237C9155}</c15:txfldGUID>
                      <c15:f>Sheet1!$DJ$54</c15:f>
                      <c15:dlblFieldTableCache>
                        <c:ptCount val="1"/>
                        <c:pt idx="0">
                          <c:v>Stay at home order</c:v>
                        </c:pt>
                      </c15:dlblFieldTableCache>
                    </c15:dlblFTEntry>
                  </c15:dlblFieldTable>
                  <c15:showDataLabelsRange val="0"/>
                </c:ext>
                <c:ext xmlns:c16="http://schemas.microsoft.com/office/drawing/2014/chart" uri="{C3380CC4-5D6E-409C-BE32-E72D297353CC}">
                  <c16:uniqueId val="{00000006-023B-4540-B32C-8BCA6A1AE44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Sheet1!$DI$15:$DI$59</c:f>
              <c:numCache>
                <c:formatCode>0.0%</c:formatCode>
                <c:ptCount val="45"/>
                <c:pt idx="0">
                  <c:v>1</c:v>
                </c:pt>
                <c:pt idx="1">
                  <c:v>0.40334303893022755</c:v>
                </c:pt>
                <c:pt idx="2">
                  <c:v>0.25668068586218051</c:v>
                </c:pt>
                <c:pt idx="3">
                  <c:v>0.29500700959775694</c:v>
                </c:pt>
                <c:pt idx="4">
                  <c:v>0.28816995578561416</c:v>
                </c:pt>
                <c:pt idx="5">
                  <c:v>0.29287177828103095</c:v>
                </c:pt>
                <c:pt idx="6">
                  <c:v>0.29770300873503719</c:v>
                </c:pt>
                <c:pt idx="7">
                  <c:v>0.35606599805888062</c:v>
                </c:pt>
                <c:pt idx="8">
                  <c:v>0.37815162299148064</c:v>
                </c:pt>
                <c:pt idx="9">
                  <c:v>0.37925159063949099</c:v>
                </c:pt>
                <c:pt idx="10">
                  <c:v>0.37733203925374742</c:v>
                </c:pt>
                <c:pt idx="11">
                  <c:v>0.37564973579208455</c:v>
                </c:pt>
                <c:pt idx="12">
                  <c:v>0.47656637549875985</c:v>
                </c:pt>
                <c:pt idx="13">
                  <c:v>0.43722635608756605</c:v>
                </c:pt>
                <c:pt idx="14">
                  <c:v>0.44294187425860021</c:v>
                </c:pt>
                <c:pt idx="15">
                  <c:v>0.43867141162514828</c:v>
                </c:pt>
                <c:pt idx="16">
                  <c:v>0.47902512671195946</c:v>
                </c:pt>
                <c:pt idx="17">
                  <c:v>0.47272727272727272</c:v>
                </c:pt>
                <c:pt idx="18">
                  <c:v>0.46375498759840394</c:v>
                </c:pt>
                <c:pt idx="19">
                  <c:v>0.44820446457457136</c:v>
                </c:pt>
                <c:pt idx="20">
                  <c:v>0.48003882238757684</c:v>
                </c:pt>
                <c:pt idx="21">
                  <c:v>0.50171465545131022</c:v>
                </c:pt>
                <c:pt idx="22">
                  <c:v>0.50320284697508899</c:v>
                </c:pt>
                <c:pt idx="23">
                  <c:v>0.49401488191523779</c:v>
                </c:pt>
                <c:pt idx="24">
                  <c:v>0.48592688450339694</c:v>
                </c:pt>
                <c:pt idx="25">
                  <c:v>0.56178151622991479</c:v>
                </c:pt>
                <c:pt idx="26">
                  <c:v>0.4964736331284374</c:v>
                </c:pt>
                <c:pt idx="27">
                  <c:v>0.34228405046910387</c:v>
                </c:pt>
                <c:pt idx="28">
                  <c:v>0.1939178259462957</c:v>
                </c:pt>
                <c:pt idx="29">
                  <c:v>0.54280168230346171</c:v>
                </c:pt>
                <c:pt idx="30">
                  <c:v>0.56749703440094901</c:v>
                </c:pt>
                <c:pt idx="31">
                  <c:v>0.55522484632804914</c:v>
                </c:pt>
                <c:pt idx="32">
                  <c:v>0.54541140946834898</c:v>
                </c:pt>
                <c:pt idx="33">
                  <c:v>0.56475789927747222</c:v>
                </c:pt>
                <c:pt idx="34">
                  <c:v>0.57791437506739995</c:v>
                </c:pt>
                <c:pt idx="35">
                  <c:v>0.53889787555267987</c:v>
                </c:pt>
                <c:pt idx="36">
                  <c:v>0.52587080772134154</c:v>
                </c:pt>
                <c:pt idx="37">
                  <c:v>0.44848484848484849</c:v>
                </c:pt>
                <c:pt idx="38">
                  <c:v>0.55500916639706677</c:v>
                </c:pt>
                <c:pt idx="39">
                  <c:v>0.47770947913296669</c:v>
                </c:pt>
                <c:pt idx="40">
                  <c:v>0.46032567669578345</c:v>
                </c:pt>
                <c:pt idx="41">
                  <c:v>0.41475250727919766</c:v>
                </c:pt>
                <c:pt idx="42">
                  <c:v>0.44145368273482155</c:v>
                </c:pt>
                <c:pt idx="43">
                  <c:v>0.49599913728027606</c:v>
                </c:pt>
                <c:pt idx="44">
                  <c:v>0.45758654157230672</c:v>
                </c:pt>
              </c:numCache>
            </c:numRef>
          </c:val>
          <c:smooth val="0"/>
          <c:extLst>
            <c:ext xmlns:c16="http://schemas.microsoft.com/office/drawing/2014/chart" uri="{C3380CC4-5D6E-409C-BE32-E72D297353CC}">
              <c16:uniqueId val="{00000007-023B-4540-B32C-8BCA6A1AE44D}"/>
            </c:ext>
          </c:extLst>
        </c:ser>
        <c:dLbls>
          <c:showLegendKey val="0"/>
          <c:showVal val="0"/>
          <c:showCatName val="0"/>
          <c:showSerName val="0"/>
          <c:showPercent val="0"/>
          <c:showBubbleSize val="0"/>
        </c:dLbls>
        <c:marker val="1"/>
        <c:smooth val="0"/>
        <c:axId val="777823928"/>
        <c:axId val="777824256"/>
      </c:lineChart>
      <c:catAx>
        <c:axId val="77782392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77824256"/>
        <c:crosses val="autoZero"/>
        <c:auto val="1"/>
        <c:lblAlgn val="ctr"/>
        <c:lblOffset val="100"/>
        <c:noMultiLvlLbl val="0"/>
      </c:catAx>
      <c:valAx>
        <c:axId val="777824256"/>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77823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WMATA, Washington DC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Sheet1!$BU$4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1"/>
              <c:layout>
                <c:manualLayout>
                  <c:x val="-8.4359507144940223E-3"/>
                  <c:y val="-0.128903568872072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3D8CD8A-23B4-41DA-9F60-AEE9312504F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{13D8CD8A-23B4-41DA-9F60-AEE9312504F3}</c15:txfldGUID>
                      <c15:f>Sheet1!$BX$15</c15:f>
                      <c15:dlblFieldTableCache>
                        <c:ptCount val="1"/>
                        <c:pt idx="0">
                          <c:v>Public health emergency declared</c:v>
                        </c:pt>
                      </c15:dlblFieldTableCache>
                    </c15:dlblFTEntry>
                  </c15:dlblFieldTable>
                  <c15:showDataLabelsRange val="0"/>
                </c:ext>
                <c:ext xmlns:c16="http://schemas.microsoft.com/office/drawing/2014/chart" uri="{C3380CC4-5D6E-409C-BE32-E72D297353CC}">
                  <c16:uniqueId val="{00000000-2516-4BD0-B548-F2393DCCFB86}"/>
                </c:ext>
              </c:extLst>
            </c:dLbl>
            <c:dLbl>
              <c:idx val="2"/>
              <c:layout>
                <c:manualLayout>
                  <c:x val="-7.2732301691455239E-2"/>
                  <c:y val="-0.62955557827998776"/>
                </c:manualLayout>
              </c:layout>
              <c:tx>
                <c:rich>
                  <a:bodyPr/>
                  <a:lstStyle/>
                  <a:p>
                    <a:fld id="{F39EBFF3-BEFB-4161-AC89-27F1E47CB25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{F39EBFF3-BEFB-4161-AC89-27F1E47CB254}</c15:txfldGUID>
                      <c15:f>Sheet1!$BX$14</c15:f>
                      <c15:dlblFieldTableCache>
                        <c:ptCount val="1"/>
                        <c:pt idx="0">
                          <c:v>W10: 101%</c:v>
                        </c:pt>
                      </c15:dlblFieldTableCache>
                    </c15:dlblFTEntry>
                  </c15:dlblFieldTable>
                  <c15:showDataLabelsRange val="0"/>
                </c:ext>
                <c:ext xmlns:c16="http://schemas.microsoft.com/office/drawing/2014/chart" uri="{C3380CC4-5D6E-409C-BE32-E72D297353CC}">
                  <c16:uniqueId val="{00000001-2516-4BD0-B548-F2393DCCFB86}"/>
                </c:ext>
              </c:extLst>
            </c:dLbl>
            <c:dLbl>
              <c:idx val="24"/>
              <c:layout>
                <c:manualLayout>
                  <c:x val="-5.9029691601049872E-2"/>
                  <c:y val="-9.5534103691584008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3B7D61C-3FA3-4036-BA68-7C5F207D7B45}"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{73B7D61C-3FA3-4036-BA68-7C5F207D7B45}</c15:txfldGUID>
                      <c15:f>Sheet1!$BX$38</c15:f>
                      <c15:dlblFieldTableCache>
                        <c:ptCount val="1"/>
                        <c:pt idx="0">
                          <c:v>Metro service levels increased</c:v>
                        </c:pt>
                      </c15:dlblFieldTableCache>
                    </c15:dlblFTEntry>
                  </c15:dlblFieldTable>
                  <c15:showDataLabelsRange val="0"/>
                </c:ext>
                <c:ext xmlns:c16="http://schemas.microsoft.com/office/drawing/2014/chart" uri="{C3380CC4-5D6E-409C-BE32-E72D297353CC}">
                  <c16:uniqueId val="{00000002-2516-4BD0-B548-F2393DCCFB86}"/>
                </c:ext>
              </c:extLst>
            </c:dLbl>
            <c:dLbl>
              <c:idx val="32"/>
              <c:layout>
                <c:manualLayout>
                  <c:x val="-5.124534432274918E-2"/>
                  <c:y val="-5.584042828163801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92B600A-E10A-43D9-AA7A-42119FDF442C}"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{092B600A-E10A-43D9-AA7A-42119FDF442C}</c15:txfldGUID>
                      <c15:f>Sheet1!$BX$46</c15:f>
                      <c15:dlblFieldTableCache>
                        <c:ptCount val="1"/>
                        <c:pt idx="0">
                          <c:v>Public holiday</c:v>
                        </c:pt>
                      </c15:dlblFieldTableCache>
                    </c15:dlblFTEntry>
                  </c15:dlblFieldTable>
                  <c15:showDataLabelsRange val="0"/>
                </c:ext>
                <c:ext xmlns:c16="http://schemas.microsoft.com/office/drawing/2014/chart" uri="{C3380CC4-5D6E-409C-BE32-E72D297353CC}">
                  <c16:uniqueId val="{00000003-2516-4BD0-B548-F2393DCCFB8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Sheet1!$BU$14:$BU$59</c:f>
              <c:numCache>
                <c:formatCode>0%</c:formatCode>
                <c:ptCount val="46"/>
                <c:pt idx="0">
                  <c:v>1.0141500404375468</c:v>
                </c:pt>
                <c:pt idx="1">
                  <c:v>0.71714285714285708</c:v>
                </c:pt>
                <c:pt idx="2">
                  <c:v>0.17428571428571432</c:v>
                </c:pt>
                <c:pt idx="3">
                  <c:v>7.714285714285711E-2</c:v>
                </c:pt>
                <c:pt idx="4">
                  <c:v>5.4285714285714319E-2</c:v>
                </c:pt>
                <c:pt idx="5">
                  <c:v>5.1428571428571476E-2</c:v>
                </c:pt>
                <c:pt idx="6">
                  <c:v>5.5714285714285751E-2</c:v>
                </c:pt>
                <c:pt idx="7">
                  <c:v>5.4285714285714333E-2</c:v>
                </c:pt>
                <c:pt idx="8">
                  <c:v>6.4285714285714307E-2</c:v>
                </c:pt>
                <c:pt idx="9">
                  <c:v>6.7142857142857171E-2</c:v>
                </c:pt>
                <c:pt idx="10">
                  <c:v>6.2857142857142875E-2</c:v>
                </c:pt>
                <c:pt idx="11">
                  <c:v>6.2857142857142903E-2</c:v>
                </c:pt>
                <c:pt idx="13">
                  <c:v>9.5714285714285682E-2</c:v>
                </c:pt>
                <c:pt idx="14">
                  <c:v>0.10428571428571425</c:v>
                </c:pt>
                <c:pt idx="15">
                  <c:v>7.8571428571428528E-2</c:v>
                </c:pt>
                <c:pt idx="16">
                  <c:v>9.4285714285714264E-2</c:v>
                </c:pt>
                <c:pt idx="17">
                  <c:v>0.10285714285714284</c:v>
                </c:pt>
                <c:pt idx="18">
                  <c:v>9.8571428571428546E-2</c:v>
                </c:pt>
                <c:pt idx="19">
                  <c:v>9.8571428571428546E-2</c:v>
                </c:pt>
                <c:pt idx="20">
                  <c:v>9.8571428571428546E-2</c:v>
                </c:pt>
                <c:pt idx="21">
                  <c:v>0.10857142857142855</c:v>
                </c:pt>
                <c:pt idx="22">
                  <c:v>0.11714285714285713</c:v>
                </c:pt>
                <c:pt idx="23">
                  <c:v>0.11714285714285713</c:v>
                </c:pt>
                <c:pt idx="24">
                  <c:v>0.14285714285714285</c:v>
                </c:pt>
                <c:pt idx="25">
                  <c:v>0.14999999999999997</c:v>
                </c:pt>
                <c:pt idx="26">
                  <c:v>0.15571428571428569</c:v>
                </c:pt>
                <c:pt idx="27">
                  <c:v>0.16142857142857142</c:v>
                </c:pt>
                <c:pt idx="28">
                  <c:v>0.15714285714285717</c:v>
                </c:pt>
                <c:pt idx="29">
                  <c:v>0.17142857142857146</c:v>
                </c:pt>
                <c:pt idx="30">
                  <c:v>0.15285714285714283</c:v>
                </c:pt>
                <c:pt idx="31">
                  <c:v>0.14142857142857143</c:v>
                </c:pt>
                <c:pt idx="32">
                  <c:v>0.18571428571428572</c:v>
                </c:pt>
                <c:pt idx="33">
                  <c:v>0.13285714285714287</c:v>
                </c:pt>
                <c:pt idx="34">
                  <c:v>0.13142857142857142</c:v>
                </c:pt>
                <c:pt idx="35">
                  <c:v>0.16571428571428573</c:v>
                </c:pt>
                <c:pt idx="36">
                  <c:v>0.18142857142857144</c:v>
                </c:pt>
                <c:pt idx="37">
                  <c:v>0.15142857142857144</c:v>
                </c:pt>
                <c:pt idx="38">
                  <c:v>0.17428571428571429</c:v>
                </c:pt>
                <c:pt idx="39">
                  <c:v>0.13999999999999999</c:v>
                </c:pt>
                <c:pt idx="40">
                  <c:v>0.15285714285714283</c:v>
                </c:pt>
                <c:pt idx="41">
                  <c:v>0.14999999999999997</c:v>
                </c:pt>
                <c:pt idx="42">
                  <c:v>0.23428571428571429</c:v>
                </c:pt>
                <c:pt idx="43">
                  <c:v>0.16571428571428573</c:v>
                </c:pt>
                <c:pt idx="44">
                  <c:v>0.14999999999999997</c:v>
                </c:pt>
                <c:pt idx="45">
                  <c:v>0.14142857142857143</c:v>
                </c:pt>
              </c:numCache>
            </c:numRef>
          </c:val>
          <c:smooth val="0"/>
          <c:extLst>
            <c:ext xmlns:c16="http://schemas.microsoft.com/office/drawing/2014/chart" uri="{C3380CC4-5D6E-409C-BE32-E72D297353CC}">
              <c16:uniqueId val="{00000004-2516-4BD0-B548-F2393DCCFB86}"/>
            </c:ext>
          </c:extLst>
        </c:ser>
        <c:ser>
          <c:idx val="1"/>
          <c:order val="1"/>
          <c:tx>
            <c:strRef>
              <c:f>Sheet1!$BV$4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Lbls>
            <c:dLbl>
              <c:idx val="2"/>
              <c:layout>
                <c:manualLayout>
                  <c:x val="-3.6378401255198048E-2"/>
                  <c:y val="-0.2286821705426357"/>
                </c:manualLayout>
              </c:layout>
              <c:tx>
                <c:rich>
                  <a:bodyPr/>
                  <a:lstStyle/>
                  <a:p>
                    <a:fld id="{DC5D5A73-92A8-47E8-BC95-71664913DF7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{DC5D5A73-92A8-47E8-BC95-71664913DF75}</c15:txfldGUID>
                      <c15:f>Sheet1!$BX$16</c15:f>
                      <c15:dlblFieldTableCache>
                        <c:ptCount val="1"/>
                        <c:pt idx="0">
                          <c:v>First restrictions imposed</c:v>
                        </c:pt>
                      </c15:dlblFieldTableCache>
                    </c15:dlblFTEntry>
                  </c15:dlblFieldTable>
                  <c15:showDataLabelsRange val="0"/>
                </c:ext>
                <c:ext xmlns:c16="http://schemas.microsoft.com/office/drawing/2014/chart" uri="{C3380CC4-5D6E-409C-BE32-E72D297353CC}">
                  <c16:uniqueId val="{00000005-2516-4BD0-B548-F2393DCCFB86}"/>
                </c:ext>
              </c:extLst>
            </c:dLbl>
            <c:dLbl>
              <c:idx val="3"/>
              <c:layout>
                <c:manualLayout>
                  <c:x val="-2.5502150772820052E-2"/>
                  <c:y val="-0.11449319971367215"/>
                </c:manualLayout>
              </c:layout>
              <c:tx>
                <c:rich>
                  <a:bodyPr/>
                  <a:lstStyle/>
                  <a:p>
                    <a:fld id="{B011D105-15C8-44F9-8591-AA13898F093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1414980679498396"/>
                      <c:h val="7.6806421924532145E-2"/>
                    </c:manualLayout>
                  </c15:layout>
                  <c15:dlblFieldTable>
                    <c15:dlblFTEntry>
                      <c15:txfldGUID>{B011D105-15C8-44F9-8591-AA13898F0934}</c15:txfldGUID>
                      <c15:f>Sheet1!$BX$17</c15:f>
                      <c15:dlblFieldTableCache>
                        <c:ptCount val="1"/>
                        <c:pt idx="0">
                          <c:v>Schools, businesses closed</c:v>
                        </c:pt>
                      </c15:dlblFieldTableCache>
                    </c15:dlblFTEntry>
                  </c15:dlblFieldTable>
                  <c15:showDataLabelsRange val="0"/>
                </c:ext>
                <c:ext xmlns:c16="http://schemas.microsoft.com/office/drawing/2014/chart" uri="{C3380CC4-5D6E-409C-BE32-E72D297353CC}">
                  <c16:uniqueId val="{00000006-2516-4BD0-B548-F2393DCCFB86}"/>
                </c:ext>
              </c:extLst>
            </c:dLbl>
            <c:dLbl>
              <c:idx val="4"/>
              <c:layout>
                <c:manualLayout>
                  <c:x val="-1.9501676873724116E-2"/>
                  <c:y val="8.6278147049800594E-2"/>
                </c:manualLayout>
              </c:layout>
              <c:tx>
                <c:rich>
                  <a:bodyPr/>
                  <a:lstStyle/>
                  <a:p>
                    <a:fld id="{BEFA40D4-56C1-41FE-B19B-1A657398351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1857912292213474"/>
                      <c:h val="7.2370590039881375E-2"/>
                    </c:manualLayout>
                  </c15:layout>
                  <c15:dlblFieldTable>
                    <c15:dlblFTEntry>
                      <c15:txfldGUID>{BEFA40D4-56C1-41FE-B19B-1A657398351F}</c15:txfldGUID>
                      <c15:f>Sheet1!$BX$18</c15:f>
                      <c15:dlblFieldTableCache>
                        <c:ptCount val="1"/>
                        <c:pt idx="0">
                          <c:v>Lockdowns imposed in DC, VA, MD</c:v>
                        </c:pt>
                      </c15:dlblFieldTableCache>
                    </c15:dlblFTEntry>
                  </c15:dlblFieldTable>
                  <c15:showDataLabelsRange val="0"/>
                </c:ext>
                <c:ext xmlns:c16="http://schemas.microsoft.com/office/drawing/2014/chart" uri="{C3380CC4-5D6E-409C-BE32-E72D297353CC}">
                  <c16:uniqueId val="{00000007-2516-4BD0-B548-F2393DCCFB86}"/>
                </c:ext>
              </c:extLst>
            </c:dLbl>
            <c:dLbl>
              <c:idx val="11"/>
              <c:layout>
                <c:manualLayout>
                  <c:x val="-0.13699529746281716"/>
                  <c:y val="-0.20167113201758877"/>
                </c:manualLayout>
              </c:layout>
              <c:tx>
                <c:rich>
                  <a:bodyPr/>
                  <a:lstStyle/>
                  <a:p>
                    <a:fld id="{B36A46FB-3F85-41FD-BFE7-ABE00835B62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{B36A46FB-3F85-41FD-BFE7-ABE00835B620}</c15:txfldGUID>
                      <c15:f>Sheet1!$BX$25</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8-2516-4BD0-B548-F2393DCCFB86}"/>
                </c:ext>
              </c:extLst>
            </c:dLbl>
            <c:dLbl>
              <c:idx val="13"/>
              <c:layout>
                <c:manualLayout>
                  <c:x val="-8.1563229075532262E-2"/>
                  <c:y val="-0.18249268841394825"/>
                </c:manualLayout>
              </c:layout>
              <c:tx>
                <c:rich>
                  <a:bodyPr/>
                  <a:lstStyle/>
                  <a:p>
                    <a:fld id="{A61FFC04-440E-46E7-9D52-26A2F954F053}"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{A61FFC04-440E-46E7-9D52-26A2F954F053}</c15:txfldGUID>
                      <c15:f>Sheet1!$BX$26</c15:f>
                      <c15:dlblFieldTableCache>
                        <c:ptCount val="1"/>
                        <c:pt idx="0">
                          <c:v>W22: Phase 1 reopening</c:v>
                        </c:pt>
                      </c15:dlblFieldTableCache>
                    </c15:dlblFTEntry>
                  </c15:dlblFieldTable>
                  <c15:showDataLabelsRange val="0"/>
                </c:ext>
                <c:ext xmlns:c16="http://schemas.microsoft.com/office/drawing/2014/chart" uri="{C3380CC4-5D6E-409C-BE32-E72D297353CC}">
                  <c16:uniqueId val="{00000009-2516-4BD0-B548-F2393DCCFB86}"/>
                </c:ext>
              </c:extLst>
            </c:dLbl>
            <c:dLbl>
              <c:idx val="16"/>
              <c:layout>
                <c:manualLayout>
                  <c:x val="-2.176171988918052E-2"/>
                  <c:y val="-0.20910992944063805"/>
                </c:manualLayout>
              </c:layout>
              <c:tx>
                <c:rich>
                  <a:bodyPr/>
                  <a:lstStyle/>
                  <a:p>
                    <a:fld id="{D14CB780-B871-4B72-86FB-E31F1D38D5A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{D14CB780-B871-4B72-86FB-E31F1D38D5AD}</c15:txfldGUID>
                      <c15:f>Sheet1!$BX$30</c15:f>
                      <c15:dlblFieldTableCache>
                        <c:ptCount val="1"/>
                        <c:pt idx="0">
                          <c:v>Phase 2 reopening</c:v>
                        </c:pt>
                      </c15:dlblFieldTableCache>
                    </c15:dlblFTEntry>
                  </c15:dlblFieldTable>
                  <c15:showDataLabelsRange val="0"/>
                </c:ext>
                <c:ext xmlns:c16="http://schemas.microsoft.com/office/drawing/2014/chart" uri="{C3380CC4-5D6E-409C-BE32-E72D297353CC}">
                  <c16:uniqueId val="{0000000A-2516-4BD0-B548-F2393DCCFB86}"/>
                </c:ext>
              </c:extLst>
            </c:dLbl>
            <c:dLbl>
              <c:idx val="25"/>
              <c:layout>
                <c:manualLayout>
                  <c:x val="-0.10249063470334295"/>
                  <c:y val="-0.13162390800208035"/>
                </c:manualLayout>
              </c:layout>
              <c:tx>
                <c:rich>
                  <a:bodyPr/>
                  <a:lstStyle/>
                  <a:p>
                    <a:fld id="{B38B5110-DADC-4E51-9F98-C43D79BA8FA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{B38B5110-DADC-4E51-9F98-C43D79BA8FA4}</c15:txfldGUID>
                      <c15:f>Sheet1!$BX$39</c15:f>
                      <c15:dlblFieldTableCache>
                        <c:ptCount val="1"/>
                        <c:pt idx="0">
                          <c:v>Bus service levels increased</c:v>
                        </c:pt>
                      </c15:dlblFieldTableCache>
                    </c15:dlblFTEntry>
                  </c15:dlblFieldTable>
                  <c15:showDataLabelsRange val="0"/>
                </c:ext>
                <c:ext xmlns:c16="http://schemas.microsoft.com/office/drawing/2014/chart" uri="{C3380CC4-5D6E-409C-BE32-E72D297353CC}">
                  <c16:uniqueId val="{0000000B-2516-4BD0-B548-F2393DCCFB86}"/>
                </c:ext>
              </c:extLst>
            </c:dLbl>
            <c:dLbl>
              <c:idx val="38"/>
              <c:layout>
                <c:manualLayout>
                  <c:x val="-0.15761245990084571"/>
                  <c:y val="-0.10908354637488496"/>
                </c:manualLayout>
              </c:layout>
              <c:tx>
                <c:rich>
                  <a:bodyPr/>
                  <a:lstStyle/>
                  <a:p>
                    <a:fld id="{472CD916-8DCE-4363-87C9-A6F9876CFB9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{472CD916-8DCE-4363-87C9-A6F9876CFB9C}</c15:txfldGUID>
                      <c15:f>Sheet1!$BX$52</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C-2516-4BD0-B548-F2393DCCFB86}"/>
                </c:ext>
              </c:extLst>
            </c:dLbl>
            <c:dLbl>
              <c:idx val="42"/>
              <c:layout>
                <c:manualLayout>
                  <c:x val="-9.9537037037037118E-2"/>
                  <c:y val="-0.1246753246753247"/>
                </c:manualLayout>
              </c:layout>
              <c:tx>
                <c:rich>
                  <a:bodyPr/>
                  <a:lstStyle/>
                  <a:p>
                    <a:fld id="{DB9D856C-F9E3-4826-A973-00193A5FBA6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{DB9D856C-F9E3-4826-A973-00193A5FBA65}</c15:txfldGUID>
                      <c15:f>Sheet1!$BX$56</c15:f>
                      <c15:dlblFieldTableCache>
                        <c:ptCount val="1"/>
                        <c:pt idx="0">
                          <c:v>W52-1 Holiday, lower demand</c:v>
                        </c:pt>
                      </c15:dlblFieldTableCache>
                    </c15:dlblFTEntry>
                  </c15:dlblFieldTable>
                  <c15:showDataLabelsRange val="0"/>
                </c:ext>
                <c:ext xmlns:c16="http://schemas.microsoft.com/office/drawing/2014/chart" uri="{C3380CC4-5D6E-409C-BE32-E72D297353CC}">
                  <c16:uniqueId val="{0000000D-2516-4BD0-B548-F2393DCCFB8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Sheet1!$BV$14:$BV$59</c:f>
              <c:numCache>
                <c:formatCode>0%</c:formatCode>
                <c:ptCount val="46"/>
                <c:pt idx="2">
                  <c:v>0.38666666666666671</c:v>
                </c:pt>
                <c:pt idx="3">
                  <c:v>0.27142857142857146</c:v>
                </c:pt>
                <c:pt idx="4">
                  <c:v>0.25571428571428573</c:v>
                </c:pt>
                <c:pt idx="5">
                  <c:v>0.24714285714285714</c:v>
                </c:pt>
                <c:pt idx="6">
                  <c:v>0.27999999999999997</c:v>
                </c:pt>
                <c:pt idx="7">
                  <c:v>0.26142857142857145</c:v>
                </c:pt>
                <c:pt idx="8">
                  <c:v>0.28428571428571431</c:v>
                </c:pt>
                <c:pt idx="9">
                  <c:v>0.29142857142857143</c:v>
                </c:pt>
                <c:pt idx="10">
                  <c:v>0.28142857142857147</c:v>
                </c:pt>
                <c:pt idx="11">
                  <c:v>0.30142857142857149</c:v>
                </c:pt>
                <c:pt idx="13">
                  <c:v>0.22285714285714284</c:v>
                </c:pt>
                <c:pt idx="14">
                  <c:v>0.20999999999999996</c:v>
                </c:pt>
                <c:pt idx="15">
                  <c:v>0.22285714285714284</c:v>
                </c:pt>
                <c:pt idx="16">
                  <c:v>0.24285714285714285</c:v>
                </c:pt>
                <c:pt idx="17">
                  <c:v>0.31999999999999995</c:v>
                </c:pt>
                <c:pt idx="18">
                  <c:v>0.32714285714285712</c:v>
                </c:pt>
                <c:pt idx="19">
                  <c:v>0.33428571428571424</c:v>
                </c:pt>
                <c:pt idx="20">
                  <c:v>0.32571428571428573</c:v>
                </c:pt>
                <c:pt idx="21">
                  <c:v>0.34428571428571425</c:v>
                </c:pt>
                <c:pt idx="22">
                  <c:v>0.34857142857142859</c:v>
                </c:pt>
                <c:pt idx="23">
                  <c:v>0.35285714285714281</c:v>
                </c:pt>
                <c:pt idx="24">
                  <c:v>0.38857142857142851</c:v>
                </c:pt>
                <c:pt idx="25">
                  <c:v>0.44571428571428567</c:v>
                </c:pt>
                <c:pt idx="26">
                  <c:v>0.43428571428571427</c:v>
                </c:pt>
                <c:pt idx="27">
                  <c:v>0.48428571428571437</c:v>
                </c:pt>
                <c:pt idx="28">
                  <c:v>0.44571428571428584</c:v>
                </c:pt>
                <c:pt idx="29">
                  <c:v>0.45428571428571429</c:v>
                </c:pt>
                <c:pt idx="30">
                  <c:v>0.48285714285714282</c:v>
                </c:pt>
                <c:pt idx="31">
                  <c:v>0.47428571428571431</c:v>
                </c:pt>
                <c:pt idx="32">
                  <c:v>0.5357142857142857</c:v>
                </c:pt>
                <c:pt idx="33">
                  <c:v>0.50428571428571423</c:v>
                </c:pt>
                <c:pt idx="34">
                  <c:v>0.49142857142857144</c:v>
                </c:pt>
                <c:pt idx="35">
                  <c:v>0.51999999999999991</c:v>
                </c:pt>
                <c:pt idx="36">
                  <c:v>0.53428571428571425</c:v>
                </c:pt>
                <c:pt idx="37">
                  <c:v>0.51285714285714301</c:v>
                </c:pt>
                <c:pt idx="38">
                  <c:v>0.61714285714285722</c:v>
                </c:pt>
                <c:pt idx="39">
                  <c:v>0.49714285714285716</c:v>
                </c:pt>
                <c:pt idx="40">
                  <c:v>0.5228571428571428</c:v>
                </c:pt>
                <c:pt idx="41">
                  <c:v>0.50428571428571434</c:v>
                </c:pt>
                <c:pt idx="42">
                  <c:v>0.68571428571428572</c:v>
                </c:pt>
                <c:pt idx="43">
                  <c:v>0.55285714285714282</c:v>
                </c:pt>
                <c:pt idx="44">
                  <c:v>0.41142857142857142</c:v>
                </c:pt>
                <c:pt idx="45">
                  <c:v>0.44800000000000006</c:v>
                </c:pt>
              </c:numCache>
            </c:numRef>
          </c:val>
          <c:smooth val="0"/>
          <c:extLst>
            <c:ext xmlns:c16="http://schemas.microsoft.com/office/drawing/2014/chart" uri="{C3380CC4-5D6E-409C-BE32-E72D297353CC}">
              <c16:uniqueId val="{0000000E-2516-4BD0-B548-F2393DCCFB86}"/>
            </c:ext>
          </c:extLst>
        </c:ser>
        <c:dLbls>
          <c:showLegendKey val="0"/>
          <c:showVal val="0"/>
          <c:showCatName val="0"/>
          <c:showSerName val="0"/>
          <c:showPercent val="0"/>
          <c:showBubbleSize val="0"/>
        </c:dLbls>
        <c:marker val="1"/>
        <c:smooth val="0"/>
        <c:axId val="-1272607600"/>
        <c:axId val="-1272607056"/>
      </c:lineChart>
      <c:lineChart>
        <c:grouping val="standard"/>
        <c:varyColors val="0"/>
        <c:ser>
          <c:idx val="2"/>
          <c:order val="2"/>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5.8478237095363081E-2"/>
                  <c:y val="-0.14219838429287249"/>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fld id="{3A00072A-D8AA-44EB-9792-4470C8B41252}" type="CELLREF">
                      <a:rPr lang="en-US">
                        <a:solidFill>
                          <a:schemeClr val="accent6"/>
                        </a:solidFill>
                      </a:rPr>
                      <a:pPr>
                        <a:defRPr>
                          <a:solidFill>
                            <a:schemeClr val="accent6"/>
                          </a:solidFill>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{3A00072A-D8AA-44EB-9792-4470C8B41252}</c15:txfldGUID>
                      <c15:f>Sheet1!$BX$59</c15:f>
                      <c15:dlblFieldTableCache>
                        <c:ptCount val="1"/>
                        <c:pt idx="0">
                          <c:v>16 Jan: 41K vaccine doses administered</c:v>
                        </c:pt>
                      </c15:dlblFieldTableCache>
                    </c15:dlblFTEntry>
                  </c15:dlblFieldTable>
                  <c15:showDataLabelsRange val="0"/>
                </c:ext>
                <c:ext xmlns:c16="http://schemas.microsoft.com/office/drawing/2014/chart" uri="{C3380CC4-5D6E-409C-BE32-E72D297353CC}">
                  <c16:uniqueId val="{0000000F-2516-4BD0-B548-F2393DCCFB86}"/>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'overall epidemiological'!$X$14:$X$59</c:f>
              <c:numCache>
                <c:formatCode>General</c:formatCode>
                <c:ptCount val="46"/>
                <c:pt idx="13">
                  <c:v>75.675675675675677</c:v>
                </c:pt>
                <c:pt idx="14">
                  <c:v>58.32147937411095</c:v>
                </c:pt>
                <c:pt idx="15">
                  <c:v>36.842105263157897</c:v>
                </c:pt>
                <c:pt idx="16">
                  <c:v>33.285917496443815</c:v>
                </c:pt>
                <c:pt idx="17">
                  <c:v>31.721194879089612</c:v>
                </c:pt>
                <c:pt idx="18">
                  <c:v>55.618776671408249</c:v>
                </c:pt>
                <c:pt idx="19">
                  <c:v>61.59317211948791</c:v>
                </c:pt>
                <c:pt idx="20">
                  <c:v>73.826458036984349</c:v>
                </c:pt>
                <c:pt idx="21">
                  <c:v>64.722617354196302</c:v>
                </c:pt>
                <c:pt idx="22">
                  <c:v>70.270270270270274</c:v>
                </c:pt>
                <c:pt idx="23">
                  <c:v>66.287339971550495</c:v>
                </c:pt>
                <c:pt idx="24">
                  <c:v>52.062588904694167</c:v>
                </c:pt>
                <c:pt idx="25">
                  <c:v>50.213371266002838</c:v>
                </c:pt>
                <c:pt idx="26">
                  <c:v>45.945945945945944</c:v>
                </c:pt>
                <c:pt idx="27">
                  <c:v>43.669985775248932</c:v>
                </c:pt>
                <c:pt idx="28">
                  <c:v>50.640113798008535</c:v>
                </c:pt>
                <c:pt idx="29">
                  <c:v>40.682788051209101</c:v>
                </c:pt>
                <c:pt idx="30">
                  <c:v>40.256045519203411</c:v>
                </c:pt>
                <c:pt idx="31">
                  <c:v>67.567567567567565</c:v>
                </c:pt>
                <c:pt idx="32">
                  <c:v>53.058321479374115</c:v>
                </c:pt>
                <c:pt idx="33">
                  <c:v>59.317211948790892</c:v>
                </c:pt>
                <c:pt idx="34">
                  <c:v>89.046941678520625</c:v>
                </c:pt>
                <c:pt idx="35">
                  <c:v>92.318634423897592</c:v>
                </c:pt>
                <c:pt idx="36">
                  <c:v>138.97581792318633</c:v>
                </c:pt>
                <c:pt idx="37">
                  <c:v>174.39544807965859</c:v>
                </c:pt>
                <c:pt idx="38">
                  <c:v>179.5163584637269</c:v>
                </c:pt>
                <c:pt idx="39">
                  <c:v>251.35135135135135</c:v>
                </c:pt>
                <c:pt idx="40">
                  <c:v>244.52347083926028</c:v>
                </c:pt>
                <c:pt idx="41">
                  <c:v>242.10526315789474</c:v>
                </c:pt>
                <c:pt idx="42">
                  <c:v>227.88051209103841</c:v>
                </c:pt>
                <c:pt idx="43">
                  <c:v>222.19061166429589</c:v>
                </c:pt>
                <c:pt idx="44">
                  <c:v>297.15504978662869</c:v>
                </c:pt>
                <c:pt idx="45">
                  <c:v>290.18492176386917</c:v>
                </c:pt>
              </c:numCache>
            </c:numRef>
          </c:val>
          <c:smooth val="0"/>
          <c:extLst>
            <c:ext xmlns:c16="http://schemas.microsoft.com/office/drawing/2014/chart" uri="{C3380CC4-5D6E-409C-BE32-E72D297353CC}">
              <c16:uniqueId val="{00000010-2516-4BD0-B548-F2393DCCFB86}"/>
            </c:ext>
          </c:extLst>
        </c:ser>
        <c:dLbls>
          <c:showLegendKey val="0"/>
          <c:showVal val="0"/>
          <c:showCatName val="0"/>
          <c:showSerName val="0"/>
          <c:showPercent val="0"/>
          <c:showBubbleSize val="0"/>
        </c:dLbls>
        <c:marker val="1"/>
        <c:smooth val="0"/>
        <c:axId val="1017539344"/>
        <c:axId val="807102064"/>
      </c:lineChart>
      <c:catAx>
        <c:axId val="-127260760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7056"/>
        <c:crosses val="autoZero"/>
        <c:auto val="1"/>
        <c:lblAlgn val="ctr"/>
        <c:lblOffset val="100"/>
        <c:noMultiLvlLbl val="0"/>
      </c:catAx>
      <c:valAx>
        <c:axId val="-1272607056"/>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7600"/>
        <c:crosses val="autoZero"/>
        <c:crossBetween val="midCat"/>
        <c:majorUnit val="0.1"/>
      </c:valAx>
      <c:valAx>
        <c:axId val="8071020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017539344"/>
        <c:crosses val="max"/>
        <c:crossBetween val="between"/>
      </c:valAx>
      <c:catAx>
        <c:axId val="1017539344"/>
        <c:scaling>
          <c:orientation val="minMax"/>
        </c:scaling>
        <c:delete val="1"/>
        <c:axPos val="b"/>
        <c:majorTickMark val="out"/>
        <c:minorTickMark val="none"/>
        <c:tickLblPos val="nextTo"/>
        <c:crossAx val="807102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Weekly evolution since the start of September 2020 - Multimodal ridership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manualLayout>
          <c:layoutTarget val="inner"/>
          <c:xMode val="edge"/>
          <c:yMode val="edge"/>
          <c:x val="4.554851004278767E-2"/>
          <c:y val="0.1383309820192013"/>
          <c:w val="0.74298421442475659"/>
          <c:h val="0.69606230258065049"/>
        </c:manualLayout>
      </c:layout>
      <c:lineChart>
        <c:grouping val="standard"/>
        <c:varyColors val="0"/>
        <c:ser>
          <c:idx val="0"/>
          <c:order val="0"/>
          <c:tx>
            <c:strRef>
              <c:f>'Overall recovery'!$D$3</c:f>
              <c:strCache>
                <c:ptCount val="1"/>
                <c:pt idx="0">
                  <c:v>Vienna</c:v>
                </c:pt>
              </c:strCache>
            </c:strRef>
          </c:tx>
          <c:spPr>
            <a:ln w="38100" cap="rnd">
              <a:solidFill>
                <a:srgbClr val="831240"/>
              </a:solidFill>
              <a:round/>
              <a:tailEnd type="arrow"/>
            </a:ln>
            <a:effectLst/>
          </c:spPr>
          <c:marker>
            <c:symbol val="none"/>
          </c:marker>
          <c:dLbls>
            <c:dLbl>
              <c:idx val="19"/>
              <c:layout>
                <c:manualLayout>
                  <c:x val="-9.5531659275406748E-17"/>
                  <c:y val="-7.2529458191621689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recovery'!$D$30:$D$49</c:f>
              <c:numCache>
                <c:formatCode>0.0%</c:formatCode>
                <c:ptCount val="20"/>
                <c:pt idx="0">
                  <c:v>0.68526542287032066</c:v>
                </c:pt>
                <c:pt idx="1">
                  <c:v>0.76581214417154109</c:v>
                </c:pt>
                <c:pt idx="2">
                  <c:v>0.75762879029424834</c:v>
                </c:pt>
                <c:pt idx="3">
                  <c:v>0.77208182958012128</c:v>
                </c:pt>
                <c:pt idx="4">
                  <c:v>0.7186460360009711</c:v>
                </c:pt>
                <c:pt idx="5">
                  <c:v>0.72018669468163909</c:v>
                </c:pt>
                <c:pt idx="6">
                  <c:v>0.70808376368693171</c:v>
                </c:pt>
                <c:pt idx="7">
                  <c:v>0.73946985471030413</c:v>
                </c:pt>
                <c:pt idx="8">
                  <c:v>0.58756532865689393</c:v>
                </c:pt>
                <c:pt idx="9">
                  <c:v>0.61009377156144551</c:v>
                </c:pt>
                <c:pt idx="10">
                  <c:v>0.60176536659459234</c:v>
                </c:pt>
                <c:pt idx="11">
                  <c:v>0.42460235933416562</c:v>
                </c:pt>
                <c:pt idx="12">
                  <c:v>0.39548298731136239</c:v>
                </c:pt>
                <c:pt idx="13">
                  <c:v>0.41815168905357891</c:v>
                </c:pt>
                <c:pt idx="14">
                  <c:v>0.53801404673378628</c:v>
                </c:pt>
                <c:pt idx="15">
                  <c:v>0.58198336595443678</c:v>
                </c:pt>
                <c:pt idx="16">
                  <c:v>1.383490543510312</c:v>
                </c:pt>
                <c:pt idx="17">
                  <c:v>0.6086194495135665</c:v>
                </c:pt>
                <c:pt idx="18">
                  <c:v>0.61060597010377038</c:v>
                </c:pt>
                <c:pt idx="19">
                  <c:v>0.60318091026727749</c:v>
                </c:pt>
              </c:numCache>
            </c:numRef>
          </c:val>
          <c:smooth val="0"/>
          <c:extLst>
            <c:ext xmlns:c16="http://schemas.microsoft.com/office/drawing/2014/chart" uri="{C3380CC4-5D6E-409C-BE32-E72D297353CC}">
              <c16:uniqueId val="{00000001-F2BD-418E-9475-51FF4CED2B8D}"/>
            </c:ext>
          </c:extLst>
        </c:ser>
        <c:ser>
          <c:idx val="2"/>
          <c:order val="1"/>
          <c:tx>
            <c:strRef>
              <c:f>'Overall recovery'!$G$3</c:f>
              <c:strCache>
                <c:ptCount val="1"/>
                <c:pt idx="0">
                  <c:v>Oslo</c:v>
                </c:pt>
              </c:strCache>
            </c:strRef>
          </c:tx>
          <c:spPr>
            <a:ln w="38100" cap="rnd">
              <a:solidFill>
                <a:srgbClr val="68BFAC"/>
              </a:solidFill>
              <a:round/>
              <a:tailEnd type="arrow"/>
            </a:ln>
            <a:effectLst/>
          </c:spPr>
          <c:marker>
            <c:symbol val="none"/>
          </c:marker>
          <c:dLbls>
            <c:dLbl>
              <c:idx val="18"/>
              <c:layout>
                <c:manualLayout>
                  <c:x val="-0.10291483999578625"/>
                  <c:y val="-1.692354024471181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recovery'!$G$30:$G$48</c:f>
              <c:numCache>
                <c:formatCode>0.0%</c:formatCode>
                <c:ptCount val="19"/>
                <c:pt idx="0">
                  <c:v>0.75</c:v>
                </c:pt>
                <c:pt idx="1">
                  <c:v>0.73</c:v>
                </c:pt>
                <c:pt idx="2">
                  <c:v>0.71</c:v>
                </c:pt>
                <c:pt idx="3">
                  <c:v>0.36</c:v>
                </c:pt>
                <c:pt idx="4">
                  <c:v>0.48</c:v>
                </c:pt>
                <c:pt idx="5">
                  <c:v>0.64</c:v>
                </c:pt>
                <c:pt idx="6">
                  <c:v>0.67</c:v>
                </c:pt>
                <c:pt idx="7">
                  <c:v>0.68</c:v>
                </c:pt>
                <c:pt idx="8">
                  <c:v>0.62</c:v>
                </c:pt>
                <c:pt idx="9">
                  <c:v>0.56999999999999995</c:v>
                </c:pt>
                <c:pt idx="10">
                  <c:v>0.48</c:v>
                </c:pt>
                <c:pt idx="11">
                  <c:v>0.48</c:v>
                </c:pt>
                <c:pt idx="12">
                  <c:v>0.49</c:v>
                </c:pt>
                <c:pt idx="13">
                  <c:v>0.5</c:v>
                </c:pt>
                <c:pt idx="14">
                  <c:v>0.51</c:v>
                </c:pt>
                <c:pt idx="15">
                  <c:v>0.55000000000000004</c:v>
                </c:pt>
                <c:pt idx="16">
                  <c:v>0.67</c:v>
                </c:pt>
                <c:pt idx="17">
                  <c:v>0.7</c:v>
                </c:pt>
                <c:pt idx="18">
                  <c:v>0.46</c:v>
                </c:pt>
              </c:numCache>
            </c:numRef>
          </c:val>
          <c:smooth val="0"/>
          <c:extLst>
            <c:ext xmlns:c16="http://schemas.microsoft.com/office/drawing/2014/chart" uri="{C3380CC4-5D6E-409C-BE32-E72D297353CC}">
              <c16:uniqueId val="{00000003-F2BD-418E-9475-51FF4CED2B8D}"/>
            </c:ext>
          </c:extLst>
        </c:ser>
        <c:ser>
          <c:idx val="3"/>
          <c:order val="2"/>
          <c:tx>
            <c:strRef>
              <c:f>'Overall recovery'!$H$3:$J$3</c:f>
              <c:strCache>
                <c:ptCount val="1"/>
                <c:pt idx="0">
                  <c:v>London</c:v>
                </c:pt>
              </c:strCache>
            </c:strRef>
          </c:tx>
          <c:spPr>
            <a:ln w="38100" cap="rnd">
              <a:solidFill>
                <a:srgbClr val="F9B20D"/>
              </a:solidFill>
              <a:round/>
              <a:tailEnd type="arrow"/>
            </a:ln>
            <a:effectLst/>
          </c:spPr>
          <c:marker>
            <c:symbol val="none"/>
          </c:marker>
          <c:dLbls>
            <c:dLbl>
              <c:idx val="19"/>
              <c:layout>
                <c:manualLayout>
                  <c:x val="-6.5135974680878275E-3"/>
                  <c:y val="9.428829564910810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recovery'!$H$30:$H$49</c:f>
              <c:numCache>
                <c:formatCode>0.0%</c:formatCode>
                <c:ptCount val="20"/>
                <c:pt idx="0">
                  <c:v>0.45481247014253506</c:v>
                </c:pt>
                <c:pt idx="1">
                  <c:v>0.50225876787919521</c:v>
                </c:pt>
                <c:pt idx="2">
                  <c:v>0.49653444329098734</c:v>
                </c:pt>
                <c:pt idx="3">
                  <c:v>0.48721204791920447</c:v>
                </c:pt>
                <c:pt idx="4">
                  <c:v>0.47343184359372731</c:v>
                </c:pt>
                <c:pt idx="5">
                  <c:v>0.49258852942233944</c:v>
                </c:pt>
                <c:pt idx="6">
                  <c:v>0.48942449752175837</c:v>
                </c:pt>
                <c:pt idx="7">
                  <c:v>0.50367366777652067</c:v>
                </c:pt>
                <c:pt idx="8">
                  <c:v>0.43194448846447597</c:v>
                </c:pt>
                <c:pt idx="9">
                  <c:v>0.42739543241873817</c:v>
                </c:pt>
                <c:pt idx="10">
                  <c:v>0.36696033176641829</c:v>
                </c:pt>
                <c:pt idx="11">
                  <c:v>0.36985066190266702</c:v>
                </c:pt>
                <c:pt idx="12">
                  <c:v>0.3663331912813822</c:v>
                </c:pt>
                <c:pt idx="13">
                  <c:v>0.4446845736420314</c:v>
                </c:pt>
                <c:pt idx="14">
                  <c:v>0.47684873483161344</c:v>
                </c:pt>
                <c:pt idx="15">
                  <c:v>0.43787079252815081</c:v>
                </c:pt>
                <c:pt idx="16">
                  <c:v>0.36395416748501752</c:v>
                </c:pt>
                <c:pt idx="17">
                  <c:v>0.2447337860660016</c:v>
                </c:pt>
                <c:pt idx="18">
                  <c:v>0.25030806266476241</c:v>
                </c:pt>
                <c:pt idx="19">
                  <c:v>0.23891602138606097</c:v>
                </c:pt>
              </c:numCache>
            </c:numRef>
          </c:val>
          <c:smooth val="0"/>
          <c:extLst>
            <c:ext xmlns:c16="http://schemas.microsoft.com/office/drawing/2014/chart" uri="{C3380CC4-5D6E-409C-BE32-E72D297353CC}">
              <c16:uniqueId val="{00000005-F2BD-418E-9475-51FF4CED2B8D}"/>
            </c:ext>
          </c:extLst>
        </c:ser>
        <c:ser>
          <c:idx val="1"/>
          <c:order val="3"/>
          <c:tx>
            <c:strRef>
              <c:f>'Overall recovery'!$O$3:$Q$3</c:f>
              <c:strCache>
                <c:ptCount val="1"/>
                <c:pt idx="0">
                  <c:v>Montreal</c:v>
                </c:pt>
              </c:strCache>
            </c:strRef>
          </c:tx>
          <c:spPr>
            <a:ln w="38100" cap="rnd">
              <a:solidFill>
                <a:srgbClr val="831240"/>
              </a:solidFill>
              <a:round/>
              <a:tailEnd type="arrow"/>
            </a:ln>
            <a:effectLst/>
          </c:spPr>
          <c:marker>
            <c:symbol val="none"/>
          </c:marker>
          <c:dLbls>
            <c:dLbl>
              <c:idx val="19"/>
              <c:layout>
                <c:manualLayout>
                  <c:x val="2.084351189788055E-2"/>
                  <c:y val="5.077062073413508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recovery'!$O$30:$O$49</c:f>
              <c:numCache>
                <c:formatCode>0.0%</c:formatCode>
                <c:ptCount val="20"/>
                <c:pt idx="0">
                  <c:v>0.38824820415660533</c:v>
                </c:pt>
                <c:pt idx="1">
                  <c:v>0.39052610888075945</c:v>
                </c:pt>
                <c:pt idx="2">
                  <c:v>0.39158721082968895</c:v>
                </c:pt>
                <c:pt idx="3">
                  <c:v>0.38042907539870563</c:v>
                </c:pt>
                <c:pt idx="4">
                  <c:v>0.35568147403248807</c:v>
                </c:pt>
                <c:pt idx="5">
                  <c:v>0.33703677937797671</c:v>
                </c:pt>
                <c:pt idx="6">
                  <c:v>0.34030929998849002</c:v>
                </c:pt>
                <c:pt idx="7">
                  <c:v>0.33896018141030493</c:v>
                </c:pt>
                <c:pt idx="8">
                  <c:v>0.34254568430584909</c:v>
                </c:pt>
                <c:pt idx="9">
                  <c:v>0.34108868013957994</c:v>
                </c:pt>
                <c:pt idx="10">
                  <c:v>0.3406024751431751</c:v>
                </c:pt>
                <c:pt idx="11">
                  <c:v>0.3344668716007082</c:v>
                </c:pt>
                <c:pt idx="12">
                  <c:v>0.34412594294009757</c:v>
                </c:pt>
                <c:pt idx="13">
                  <c:v>0.35599905531552123</c:v>
                </c:pt>
                <c:pt idx="14">
                  <c:v>0.35979171833659862</c:v>
                </c:pt>
                <c:pt idx="15">
                  <c:v>0.34807285048708181</c:v>
                </c:pt>
                <c:pt idx="16">
                  <c:v>0.3562087373890146</c:v>
                </c:pt>
                <c:pt idx="17">
                  <c:v>0.32780802301379741</c:v>
                </c:pt>
                <c:pt idx="18">
                  <c:v>0.25742206993555794</c:v>
                </c:pt>
                <c:pt idx="19">
                  <c:v>0.2402169165196304</c:v>
                </c:pt>
              </c:numCache>
            </c:numRef>
          </c:val>
          <c:smooth val="0"/>
          <c:extLst>
            <c:ext xmlns:c16="http://schemas.microsoft.com/office/drawing/2014/chart" uri="{C3380CC4-5D6E-409C-BE32-E72D297353CC}">
              <c16:uniqueId val="{00000007-F2BD-418E-9475-51FF4CED2B8D}"/>
            </c:ext>
          </c:extLst>
        </c:ser>
        <c:ser>
          <c:idx val="4"/>
          <c:order val="4"/>
          <c:tx>
            <c:strRef>
              <c:f>'Overall recovery'!$R$3:$T$3</c:f>
              <c:strCache>
                <c:ptCount val="1"/>
                <c:pt idx="0">
                  <c:v>New York</c:v>
                </c:pt>
              </c:strCache>
            </c:strRef>
          </c:tx>
          <c:spPr>
            <a:ln w="38100" cap="rnd">
              <a:solidFill>
                <a:srgbClr val="E84134"/>
              </a:solidFill>
              <a:round/>
              <a:tailEnd type="arrow"/>
            </a:ln>
            <a:effectLst/>
          </c:spPr>
          <c:marker>
            <c:symbol val="none"/>
          </c:marker>
          <c:dLbls>
            <c:dLbl>
              <c:idx val="19"/>
              <c:layout>
                <c:manualLayout>
                  <c:x val="7.8163169617052781E-3"/>
                  <c:y val="7.978240401078386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recovery'!$R$30:$R$49</c:f>
              <c:numCache>
                <c:formatCode>0.0%</c:formatCode>
                <c:ptCount val="20"/>
                <c:pt idx="0">
                  <c:v>0.34765306122448969</c:v>
                </c:pt>
                <c:pt idx="1">
                  <c:v>0.3426530612244898</c:v>
                </c:pt>
                <c:pt idx="2">
                  <c:v>0.37571428571428567</c:v>
                </c:pt>
                <c:pt idx="3">
                  <c:v>0.37663265306122451</c:v>
                </c:pt>
                <c:pt idx="4">
                  <c:v>0.36889795918367341</c:v>
                </c:pt>
                <c:pt idx="5">
                  <c:v>0.37653061224489792</c:v>
                </c:pt>
                <c:pt idx="6">
                  <c:v>0.37122448979591838</c:v>
                </c:pt>
                <c:pt idx="7">
                  <c:v>0.38153061224489815</c:v>
                </c:pt>
                <c:pt idx="8">
                  <c:v>0.35642857142857154</c:v>
                </c:pt>
                <c:pt idx="9">
                  <c:v>0.37204081632653052</c:v>
                </c:pt>
                <c:pt idx="10">
                  <c:v>0.3777551020408163</c:v>
                </c:pt>
                <c:pt idx="11">
                  <c:v>0.37132653061224485</c:v>
                </c:pt>
                <c:pt idx="12">
                  <c:v>0.39214285714285713</c:v>
                </c:pt>
                <c:pt idx="13">
                  <c:v>0.3409183673469387</c:v>
                </c:pt>
                <c:pt idx="14">
                  <c:v>0.35030612244897952</c:v>
                </c:pt>
                <c:pt idx="15">
                  <c:v>0.33153061224489799</c:v>
                </c:pt>
                <c:pt idx="16">
                  <c:v>0.38602040816326533</c:v>
                </c:pt>
                <c:pt idx="17">
                  <c:v>0.38734693877551019</c:v>
                </c:pt>
                <c:pt idx="18">
                  <c:v>0.35367346938775512</c:v>
                </c:pt>
                <c:pt idx="19">
                  <c:v>0.36989795918367341</c:v>
                </c:pt>
              </c:numCache>
            </c:numRef>
          </c:val>
          <c:smooth val="0"/>
          <c:extLst>
            <c:ext xmlns:c16="http://schemas.microsoft.com/office/drawing/2014/chart" uri="{C3380CC4-5D6E-409C-BE32-E72D297353CC}">
              <c16:uniqueId val="{00000009-F2BD-418E-9475-51FF4CED2B8D}"/>
            </c:ext>
          </c:extLst>
        </c:ser>
        <c:ser>
          <c:idx val="5"/>
          <c:order val="5"/>
          <c:tx>
            <c:strRef>
              <c:f>'Overall recovery'!$U$3:$W$3</c:f>
              <c:strCache>
                <c:ptCount val="1"/>
                <c:pt idx="0">
                  <c:v>Madrid</c:v>
                </c:pt>
              </c:strCache>
            </c:strRef>
          </c:tx>
          <c:spPr>
            <a:ln w="38100" cap="rnd">
              <a:solidFill>
                <a:srgbClr val="004047"/>
              </a:solidFill>
              <a:round/>
              <a:tailEnd type="arrow"/>
            </a:ln>
            <a:effectLst/>
          </c:spPr>
          <c:marker>
            <c:symbol val="none"/>
          </c:marker>
          <c:dLbls>
            <c:dLbl>
              <c:idx val="19"/>
              <c:layout>
                <c:manualLayout>
                  <c:x val="3.7778865314908844E-2"/>
                  <c:y val="4.351767491497301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recovery'!$U$30:$U$49</c:f>
              <c:numCache>
                <c:formatCode>0.0%</c:formatCode>
                <c:ptCount val="20"/>
                <c:pt idx="0">
                  <c:v>0.53329552984133777</c:v>
                </c:pt>
                <c:pt idx="1">
                  <c:v>0.53962689657236773</c:v>
                </c:pt>
                <c:pt idx="2">
                  <c:v>0.50947702194265043</c:v>
                </c:pt>
                <c:pt idx="3">
                  <c:v>0.47661423892420651</c:v>
                </c:pt>
                <c:pt idx="4">
                  <c:v>0.47269581136309058</c:v>
                </c:pt>
                <c:pt idx="5">
                  <c:v>0.5080107900036428</c:v>
                </c:pt>
                <c:pt idx="6">
                  <c:v>0.50978267742129713</c:v>
                </c:pt>
                <c:pt idx="7">
                  <c:v>0.50864537301021817</c:v>
                </c:pt>
                <c:pt idx="8">
                  <c:v>0.54261142852983424</c:v>
                </c:pt>
                <c:pt idx="9">
                  <c:v>0.52131719179796354</c:v>
                </c:pt>
                <c:pt idx="10">
                  <c:v>0.54142826896982965</c:v>
                </c:pt>
                <c:pt idx="11">
                  <c:v>0.55251558881966834</c:v>
                </c:pt>
                <c:pt idx="12">
                  <c:v>0.56051400233286008</c:v>
                </c:pt>
                <c:pt idx="13">
                  <c:v>0.57250092927920737</c:v>
                </c:pt>
                <c:pt idx="14">
                  <c:v>0.58692240964613041</c:v>
                </c:pt>
                <c:pt idx="15">
                  <c:v>0.57993314032947074</c:v>
                </c:pt>
                <c:pt idx="16">
                  <c:v>0.60483062880690408</c:v>
                </c:pt>
                <c:pt idx="17">
                  <c:v>0.55720622855963864</c:v>
                </c:pt>
                <c:pt idx="18">
                  <c:v>0.43465438062812001</c:v>
                </c:pt>
                <c:pt idx="19">
                  <c:v>0.3720753292092992</c:v>
                </c:pt>
              </c:numCache>
            </c:numRef>
          </c:val>
          <c:smooth val="0"/>
          <c:extLst>
            <c:ext xmlns:c16="http://schemas.microsoft.com/office/drawing/2014/chart" uri="{C3380CC4-5D6E-409C-BE32-E72D297353CC}">
              <c16:uniqueId val="{0000000B-F2BD-418E-9475-51FF4CED2B8D}"/>
            </c:ext>
          </c:extLst>
        </c:ser>
        <c:ser>
          <c:idx val="6"/>
          <c:order val="6"/>
          <c:tx>
            <c:strRef>
              <c:f>'Overall recovery'!$Z$3</c:f>
              <c:strCache>
                <c:ptCount val="1"/>
                <c:pt idx="0">
                  <c:v>Auckland</c:v>
                </c:pt>
              </c:strCache>
            </c:strRef>
          </c:tx>
          <c:spPr>
            <a:ln w="38100" cap="rnd">
              <a:solidFill>
                <a:srgbClr val="E84134"/>
              </a:solidFill>
              <a:round/>
              <a:tailEnd type="arrow"/>
            </a:ln>
            <a:effectLst/>
          </c:spPr>
          <c:marker>
            <c:symbol val="none"/>
          </c:marker>
          <c:dLbls>
            <c:dLbl>
              <c:idx val="19"/>
              <c:layout>
                <c:manualLayout>
                  <c:x val="3.2567987340438469E-2"/>
                  <c:y val="7.2529458191621689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recovery'!$Z$30:$Z$49</c:f>
              <c:numCache>
                <c:formatCode>0.0%</c:formatCode>
                <c:ptCount val="20"/>
                <c:pt idx="0">
                  <c:v>0.47024505851239395</c:v>
                </c:pt>
                <c:pt idx="1">
                  <c:v>0.5033906744505473</c:v>
                </c:pt>
                <c:pt idx="2">
                  <c:v>0.4797563546313624</c:v>
                </c:pt>
                <c:pt idx="3">
                  <c:v>0.54485093886050051</c:v>
                </c:pt>
                <c:pt idx="4">
                  <c:v>0.53330949476486156</c:v>
                </c:pt>
                <c:pt idx="5">
                  <c:v>0.56617623852242516</c:v>
                </c:pt>
                <c:pt idx="6">
                  <c:v>0.66802171084748785</c:v>
                </c:pt>
                <c:pt idx="7">
                  <c:v>0.70158546681297496</c:v>
                </c:pt>
                <c:pt idx="8">
                  <c:v>0.69822875305399446</c:v>
                </c:pt>
                <c:pt idx="9">
                  <c:v>0.67128008961803642</c:v>
                </c:pt>
                <c:pt idx="10">
                  <c:v>0.63006918824917713</c:v>
                </c:pt>
                <c:pt idx="11">
                  <c:v>0.62079730849261605</c:v>
                </c:pt>
                <c:pt idx="12">
                  <c:v>0.65119351838876938</c:v>
                </c:pt>
                <c:pt idx="13">
                  <c:v>0.94783675929552191</c:v>
                </c:pt>
                <c:pt idx="14">
                  <c:v>0.82745651734415049</c:v>
                </c:pt>
                <c:pt idx="15">
                  <c:v>0.75827525725631861</c:v>
                </c:pt>
                <c:pt idx="16">
                  <c:v>0.94522810063266816</c:v>
                </c:pt>
                <c:pt idx="17">
                  <c:v>0.67626042271600284</c:v>
                </c:pt>
                <c:pt idx="18">
                  <c:v>0.63028968303931754</c:v>
                </c:pt>
                <c:pt idx="19">
                  <c:v>0.52787570524823069</c:v>
                </c:pt>
              </c:numCache>
            </c:numRef>
          </c:val>
          <c:smooth val="0"/>
          <c:extLst>
            <c:ext xmlns:c16="http://schemas.microsoft.com/office/drawing/2014/chart" uri="{C3380CC4-5D6E-409C-BE32-E72D297353CC}">
              <c16:uniqueId val="{0000000D-F2BD-418E-9475-51FF4CED2B8D}"/>
            </c:ext>
          </c:extLst>
        </c:ser>
        <c:ser>
          <c:idx val="7"/>
          <c:order val="7"/>
          <c:tx>
            <c:strRef>
              <c:f>'Overall recovery'!$AA$3</c:f>
              <c:strCache>
                <c:ptCount val="1"/>
                <c:pt idx="0">
                  <c:v>Pilsen</c:v>
                </c:pt>
              </c:strCache>
            </c:strRef>
          </c:tx>
          <c:spPr>
            <a:ln w="38100" cap="rnd">
              <a:solidFill>
                <a:srgbClr val="73BA59"/>
              </a:solidFill>
              <a:round/>
              <a:tailEnd type="arrow"/>
            </a:ln>
            <a:effectLst/>
          </c:spPr>
          <c:marker>
            <c:symbol val="none"/>
          </c:marker>
          <c:dLbls>
            <c:dLbl>
              <c:idx val="19"/>
              <c:layout>
                <c:manualLayout>
                  <c:x val="7.1649572148965057E-2"/>
                  <c:y val="-3.142943188303606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recovery'!$AA$30:$AA$49</c:f>
              <c:numCache>
                <c:formatCode>0.0%</c:formatCode>
                <c:ptCount val="20"/>
                <c:pt idx="0">
                  <c:v>0.78322013658380651</c:v>
                </c:pt>
                <c:pt idx="1">
                  <c:v>0.85310197145038369</c:v>
                </c:pt>
                <c:pt idx="2">
                  <c:v>0.76614144700269471</c:v>
                </c:pt>
                <c:pt idx="3">
                  <c:v>0.8056259178895413</c:v>
                </c:pt>
                <c:pt idx="4">
                  <c:v>0.80770247876770085</c:v>
                </c:pt>
                <c:pt idx="5">
                  <c:v>0.71582959203893337</c:v>
                </c:pt>
                <c:pt idx="6">
                  <c:v>0.60653724582368351</c:v>
                </c:pt>
                <c:pt idx="7">
                  <c:v>0.54337621889905985</c:v>
                </c:pt>
                <c:pt idx="8">
                  <c:v>0.47607446666392655</c:v>
                </c:pt>
                <c:pt idx="9">
                  <c:v>0.48944649050323052</c:v>
                </c:pt>
                <c:pt idx="10">
                  <c:v>0.5114808483646186</c:v>
                </c:pt>
                <c:pt idx="11">
                  <c:v>0.58872516696450827</c:v>
                </c:pt>
                <c:pt idx="12">
                  <c:v>0.58509991876171463</c:v>
                </c:pt>
                <c:pt idx="13">
                  <c:v>0.65775436494553696</c:v>
                </c:pt>
                <c:pt idx="14">
                  <c:v>0.7631748303131255</c:v>
                </c:pt>
                <c:pt idx="15">
                  <c:v>0.76362960449090667</c:v>
                </c:pt>
                <c:pt idx="16">
                  <c:v>0.63491900263027179</c:v>
                </c:pt>
                <c:pt idx="17">
                  <c:v>0.409764191767087</c:v>
                </c:pt>
                <c:pt idx="18">
                  <c:v>0.52664763671218473</c:v>
                </c:pt>
                <c:pt idx="19">
                  <c:v>0.53483001887461368</c:v>
                </c:pt>
              </c:numCache>
            </c:numRef>
          </c:val>
          <c:smooth val="0"/>
          <c:extLst>
            <c:ext xmlns:c16="http://schemas.microsoft.com/office/drawing/2014/chart" uri="{C3380CC4-5D6E-409C-BE32-E72D297353CC}">
              <c16:uniqueId val="{0000000F-F2BD-418E-9475-51FF4CED2B8D}"/>
            </c:ext>
          </c:extLst>
        </c:ser>
        <c:ser>
          <c:idx val="8"/>
          <c:order val="8"/>
          <c:tx>
            <c:strRef>
              <c:f>'Overall recovery'!$AD$3:$AE$3</c:f>
              <c:strCache>
                <c:ptCount val="1"/>
                <c:pt idx="0">
                  <c:v>Kayseri</c:v>
                </c:pt>
              </c:strCache>
            </c:strRef>
          </c:tx>
          <c:spPr>
            <a:ln w="38100" cap="rnd">
              <a:solidFill>
                <a:srgbClr val="73BA59"/>
              </a:solidFill>
              <a:round/>
              <a:tailEnd type="arrow"/>
            </a:ln>
            <a:effectLst/>
          </c:spPr>
          <c:marker>
            <c:symbol val="none"/>
          </c:marker>
          <c:dLbls>
            <c:dLbl>
              <c:idx val="12"/>
              <c:layout>
                <c:manualLayout>
                  <c:x val="-7.6860450123435231E-2"/>
                  <c:y val="0.14022361917046849"/>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recovery'!$AD$30:$AD$42</c:f>
              <c:numCache>
                <c:formatCode>0.0%</c:formatCode>
                <c:ptCount val="13"/>
                <c:pt idx="0">
                  <c:v>0.56370094387903613</c:v>
                </c:pt>
                <c:pt idx="1">
                  <c:v>0.46939602469810171</c:v>
                </c:pt>
                <c:pt idx="2">
                  <c:v>0.4318267763970397</c:v>
                </c:pt>
                <c:pt idx="3">
                  <c:v>0.43996792471540885</c:v>
                </c:pt>
                <c:pt idx="4">
                  <c:v>0.4682589520843502</c:v>
                </c:pt>
                <c:pt idx="5">
                  <c:v>0.48759056204007756</c:v>
                </c:pt>
                <c:pt idx="6">
                  <c:v>0.53342185285817667</c:v>
                </c:pt>
                <c:pt idx="7">
                  <c:v>0.53319848091199018</c:v>
                </c:pt>
                <c:pt idx="8">
                  <c:v>0.56523715359284055</c:v>
                </c:pt>
                <c:pt idx="9">
                  <c:v>0.56118429652044399</c:v>
                </c:pt>
                <c:pt idx="10">
                  <c:v>0.60317563930588425</c:v>
                </c:pt>
                <c:pt idx="11">
                  <c:v>0.50636318720951634</c:v>
                </c:pt>
                <c:pt idx="12">
                  <c:v>0.40980796420109383</c:v>
                </c:pt>
              </c:numCache>
            </c:numRef>
          </c:val>
          <c:smooth val="0"/>
          <c:extLst>
            <c:ext xmlns:c16="http://schemas.microsoft.com/office/drawing/2014/chart" uri="{C3380CC4-5D6E-409C-BE32-E72D297353CC}">
              <c16:uniqueId val="{00000011-F2BD-418E-9475-51FF4CED2B8D}"/>
            </c:ext>
          </c:extLst>
        </c:ser>
        <c:ser>
          <c:idx val="9"/>
          <c:order val="9"/>
          <c:tx>
            <c:strRef>
              <c:f>'Overall recovery'!$AJ$3:$AM$3</c:f>
              <c:strCache>
                <c:ptCount val="1"/>
                <c:pt idx="0">
                  <c:v>Berlin</c:v>
                </c:pt>
              </c:strCache>
            </c:strRef>
          </c:tx>
          <c:spPr>
            <a:ln w="38100" cap="rnd">
              <a:solidFill>
                <a:srgbClr val="004047"/>
              </a:solidFill>
              <a:round/>
              <a:tailEnd type="arrow"/>
            </a:ln>
            <a:effectLst/>
          </c:spPr>
          <c:marker>
            <c:symbol val="none"/>
          </c:marker>
          <c:dLbls>
            <c:dLbl>
              <c:idx val="18"/>
              <c:layout>
                <c:manualLayout>
                  <c:x val="-0.12245563240004946"/>
                  <c:y val="9.912359286188297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recovery'!$AJ$30:$AJ$48</c:f>
              <c:numCache>
                <c:formatCode>0%</c:formatCode>
                <c:ptCount val="19"/>
                <c:pt idx="0">
                  <c:v>0.67478119630641298</c:v>
                </c:pt>
                <c:pt idx="1">
                  <c:v>0.67424999246212081</c:v>
                </c:pt>
                <c:pt idx="2">
                  <c:v>0.66909192096652514</c:v>
                </c:pt>
                <c:pt idx="3">
                  <c:v>0.66715942954745111</c:v>
                </c:pt>
                <c:pt idx="4">
                  <c:v>0.68951284513485567</c:v>
                </c:pt>
                <c:pt idx="5">
                  <c:v>0.6832053887234385</c:v>
                </c:pt>
                <c:pt idx="6">
                  <c:v>0.57936987750074043</c:v>
                </c:pt>
                <c:pt idx="7">
                  <c:v>0.57562403431173093</c:v>
                </c:pt>
                <c:pt idx="8">
                  <c:v>0.63432302205035274</c:v>
                </c:pt>
                <c:pt idx="9">
                  <c:v>0.58545273884424542</c:v>
                </c:pt>
                <c:pt idx="10">
                  <c:v>0.55256461822028424</c:v>
                </c:pt>
                <c:pt idx="11">
                  <c:v>0.54500000000000004</c:v>
                </c:pt>
                <c:pt idx="12">
                  <c:v>0.53600000000000003</c:v>
                </c:pt>
                <c:pt idx="13">
                  <c:v>0.55900000000000005</c:v>
                </c:pt>
                <c:pt idx="14">
                  <c:v>0.53500000000000003</c:v>
                </c:pt>
                <c:pt idx="15">
                  <c:v>0.43</c:v>
                </c:pt>
                <c:pt idx="16">
                  <c:v>0.40699999999999997</c:v>
                </c:pt>
                <c:pt idx="17">
                  <c:v>0.39200000000000002</c:v>
                </c:pt>
                <c:pt idx="18">
                  <c:v>0.39800000000000002</c:v>
                </c:pt>
              </c:numCache>
            </c:numRef>
          </c:val>
          <c:smooth val="0"/>
          <c:extLst>
            <c:ext xmlns:c16="http://schemas.microsoft.com/office/drawing/2014/chart" uri="{C3380CC4-5D6E-409C-BE32-E72D297353CC}">
              <c16:uniqueId val="{00000013-F2BD-418E-9475-51FF4CED2B8D}"/>
            </c:ext>
          </c:extLst>
        </c:ser>
        <c:ser>
          <c:idx val="10"/>
          <c:order val="10"/>
          <c:tx>
            <c:strRef>
              <c:f>'Overall recovery'!$AN$3:$AP$3</c:f>
              <c:strCache>
                <c:ptCount val="1"/>
                <c:pt idx="0">
                  <c:v>Vancouver</c:v>
                </c:pt>
              </c:strCache>
            </c:strRef>
          </c:tx>
          <c:spPr>
            <a:ln w="38100" cap="rnd">
              <a:solidFill>
                <a:srgbClr val="68BFAC"/>
              </a:solidFill>
              <a:round/>
              <a:tailEnd type="arrow"/>
            </a:ln>
            <a:effectLst/>
          </c:spPr>
          <c:marker>
            <c:symbol val="none"/>
          </c:marker>
          <c:dLbls>
            <c:dLbl>
              <c:idx val="11"/>
              <c:layout>
                <c:manualLayout>
                  <c:x val="-0.15111546125963538"/>
                  <c:y val="8.703534982994602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recovery'!$AN$30:$AN$41</c:f>
              <c:numCache>
                <c:formatCode>0.0%</c:formatCode>
                <c:ptCount val="12"/>
                <c:pt idx="0">
                  <c:v>0.36992148140217312</c:v>
                </c:pt>
                <c:pt idx="1">
                  <c:v>0.38228348966400821</c:v>
                </c:pt>
                <c:pt idx="2">
                  <c:v>0.37752725543604604</c:v>
                </c:pt>
                <c:pt idx="3">
                  <c:v>0.37098845291647331</c:v>
                </c:pt>
                <c:pt idx="4">
                  <c:v>0.40067967150937328</c:v>
                </c:pt>
                <c:pt idx="5">
                  <c:v>0.3918232760753847</c:v>
                </c:pt>
                <c:pt idx="6">
                  <c:v>0.39743277712320968</c:v>
                </c:pt>
                <c:pt idx="7">
                  <c:v>0.39331627957807891</c:v>
                </c:pt>
                <c:pt idx="8">
                  <c:v>0.40498791801875123</c:v>
                </c:pt>
                <c:pt idx="9">
                  <c:v>0.39624840748916007</c:v>
                </c:pt>
                <c:pt idx="10">
                  <c:v>0.36546476253057864</c:v>
                </c:pt>
                <c:pt idx="11">
                  <c:v>0.36125028581758417</c:v>
                </c:pt>
              </c:numCache>
            </c:numRef>
          </c:val>
          <c:smooth val="0"/>
          <c:extLst>
            <c:ext xmlns:c16="http://schemas.microsoft.com/office/drawing/2014/chart" uri="{C3380CC4-5D6E-409C-BE32-E72D297353CC}">
              <c16:uniqueId val="{00000015-F2BD-418E-9475-51FF4CED2B8D}"/>
            </c:ext>
          </c:extLst>
        </c:ser>
        <c:ser>
          <c:idx val="11"/>
          <c:order val="11"/>
          <c:tx>
            <c:strRef>
              <c:f>'Overall recovery'!$AS$3:$AU$3</c:f>
              <c:strCache>
                <c:ptCount val="1"/>
                <c:pt idx="0">
                  <c:v>Chicago</c:v>
                </c:pt>
              </c:strCache>
            </c:strRef>
          </c:tx>
          <c:spPr>
            <a:ln w="38100" cap="rnd">
              <a:solidFill>
                <a:srgbClr val="68BFAC"/>
              </a:solidFill>
              <a:round/>
              <a:tailEnd type="arrow"/>
            </a:ln>
            <a:effectLst/>
          </c:spPr>
          <c:marker>
            <c:symbol val="none"/>
          </c:marker>
          <c:dLbls>
            <c:dLbl>
              <c:idx val="18"/>
              <c:layout>
                <c:manualLayout>
                  <c:x val="-0.1094284374638739"/>
                  <c:y val="6.28588637660722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recovery'!$AS$30:$AS$48</c:f>
              <c:numCache>
                <c:formatCode>0.0%</c:formatCode>
                <c:ptCount val="19"/>
                <c:pt idx="0">
                  <c:v>0.32983192073074763</c:v>
                </c:pt>
                <c:pt idx="1">
                  <c:v>0.27138439682906945</c:v>
                </c:pt>
                <c:pt idx="2">
                  <c:v>0.29599759136941106</c:v>
                </c:pt>
                <c:pt idx="3">
                  <c:v>0.306026415036043</c:v>
                </c:pt>
                <c:pt idx="4">
                  <c:v>0.30008318988149951</c:v>
                </c:pt>
                <c:pt idx="5">
                  <c:v>0.30276183613149876</c:v>
                </c:pt>
                <c:pt idx="6">
                  <c:v>0.29930674331232476</c:v>
                </c:pt>
                <c:pt idx="7">
                  <c:v>0.30319230225753524</c:v>
                </c:pt>
                <c:pt idx="8">
                  <c:v>0.30518515944088531</c:v>
                </c:pt>
                <c:pt idx="9">
                  <c:v>0.29200784360121457</c:v>
                </c:pt>
                <c:pt idx="10">
                  <c:v>0.2979041010493888</c:v>
                </c:pt>
                <c:pt idx="11">
                  <c:v>0.26374246057775286</c:v>
                </c:pt>
                <c:pt idx="12">
                  <c:v>0.30539219879127943</c:v>
                </c:pt>
                <c:pt idx="13">
                  <c:v>0.26231124652626647</c:v>
                </c:pt>
                <c:pt idx="14">
                  <c:v>0.272296222362584</c:v>
                </c:pt>
                <c:pt idx="15">
                  <c:v>0.28232481629644979</c:v>
                </c:pt>
                <c:pt idx="16">
                  <c:v>0.3752160867426324</c:v>
                </c:pt>
                <c:pt idx="17">
                  <c:v>0.32587675930519888</c:v>
                </c:pt>
                <c:pt idx="18">
                  <c:v>0.28550032174097284</c:v>
                </c:pt>
              </c:numCache>
            </c:numRef>
          </c:val>
          <c:smooth val="0"/>
          <c:extLst>
            <c:ext xmlns:c16="http://schemas.microsoft.com/office/drawing/2014/chart" uri="{C3380CC4-5D6E-409C-BE32-E72D297353CC}">
              <c16:uniqueId val="{00000017-F2BD-418E-9475-51FF4CED2B8D}"/>
            </c:ext>
          </c:extLst>
        </c:ser>
        <c:ser>
          <c:idx val="12"/>
          <c:order val="12"/>
          <c:tx>
            <c:strRef>
              <c:f>'Overall recovery'!$AW$3:$AY$3</c:f>
              <c:strCache>
                <c:ptCount val="1"/>
                <c:pt idx="0">
                  <c:v>Ottawa</c:v>
                </c:pt>
              </c:strCache>
            </c:strRef>
          </c:tx>
          <c:spPr>
            <a:ln w="38100" cap="rnd">
              <a:solidFill>
                <a:srgbClr val="F07F31"/>
              </a:solidFill>
              <a:round/>
              <a:tailEnd type="arrow"/>
            </a:ln>
            <a:effectLst/>
          </c:spPr>
          <c:marker>
            <c:symbol val="none"/>
          </c:marker>
          <c:dLbls>
            <c:dLbl>
              <c:idx val="15"/>
              <c:layout>
                <c:manualLayout>
                  <c:x val="-0.12375835189366691"/>
                  <c:y val="0.15472951080879294"/>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recovery'!$AX$30:$AX$45</c:f>
              <c:numCache>
                <c:formatCode>0.0%</c:formatCode>
                <c:ptCount val="16"/>
                <c:pt idx="0">
                  <c:v>0.40343558796412704</c:v>
                </c:pt>
                <c:pt idx="1">
                  <c:v>0.35</c:v>
                </c:pt>
                <c:pt idx="2">
                  <c:v>0.35522376201825467</c:v>
                </c:pt>
                <c:pt idx="3">
                  <c:v>0.35</c:v>
                </c:pt>
                <c:pt idx="4">
                  <c:v>0.35</c:v>
                </c:pt>
                <c:pt idx="5">
                  <c:v>0.32999999999999996</c:v>
                </c:pt>
                <c:pt idx="6">
                  <c:v>0.32999999999999996</c:v>
                </c:pt>
                <c:pt idx="7">
                  <c:v>0.31999999999999995</c:v>
                </c:pt>
                <c:pt idx="8">
                  <c:v>0.33999999999999997</c:v>
                </c:pt>
                <c:pt idx="9">
                  <c:v>0.33999999999999997</c:v>
                </c:pt>
                <c:pt idx="10">
                  <c:v>0.33999999999999997</c:v>
                </c:pt>
                <c:pt idx="11">
                  <c:v>0.33999999999999997</c:v>
                </c:pt>
                <c:pt idx="12">
                  <c:v>0.33999999999999997</c:v>
                </c:pt>
                <c:pt idx="13">
                  <c:v>0.35</c:v>
                </c:pt>
                <c:pt idx="14">
                  <c:v>0.35</c:v>
                </c:pt>
                <c:pt idx="15">
                  <c:v>0.33999999999999997</c:v>
                </c:pt>
              </c:numCache>
            </c:numRef>
          </c:val>
          <c:smooth val="0"/>
          <c:extLst>
            <c:ext xmlns:c16="http://schemas.microsoft.com/office/drawing/2014/chart" uri="{C3380CC4-5D6E-409C-BE32-E72D297353CC}">
              <c16:uniqueId val="{00000019-F2BD-418E-9475-51FF4CED2B8D}"/>
            </c:ext>
          </c:extLst>
        </c:ser>
        <c:ser>
          <c:idx val="13"/>
          <c:order val="13"/>
          <c:tx>
            <c:strRef>
              <c:f>'Overall recovery'!$AZ$3</c:f>
              <c:strCache>
                <c:ptCount val="1"/>
                <c:pt idx="0">
                  <c:v>San Francisco</c:v>
                </c:pt>
              </c:strCache>
            </c:strRef>
          </c:tx>
          <c:spPr>
            <a:ln w="38100" cap="rnd">
              <a:solidFill>
                <a:srgbClr val="F9B20D"/>
              </a:solidFill>
              <a:round/>
              <a:tailEnd type="arrow"/>
            </a:ln>
            <a:effectLst/>
          </c:spPr>
          <c:marker>
            <c:symbol val="none"/>
          </c:marker>
          <c:dLbls>
            <c:dLbl>
              <c:idx val="18"/>
              <c:layout>
                <c:manualLayout>
                  <c:x val="-0.1068229984766389"/>
                  <c:y val="7.736475540439628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recovery'!$AZ$30:$AZ$48</c:f>
              <c:numCache>
                <c:formatCode>0.0%</c:formatCode>
                <c:ptCount val="19"/>
                <c:pt idx="0">
                  <c:v>0.15716508734917675</c:v>
                </c:pt>
                <c:pt idx="1">
                  <c:v>0.13463231956610028</c:v>
                </c:pt>
                <c:pt idx="2">
                  <c:v>0.16442503260096827</c:v>
                </c:pt>
                <c:pt idx="3">
                  <c:v>0.16759410208736814</c:v>
                </c:pt>
                <c:pt idx="4">
                  <c:v>0.17208039073382864</c:v>
                </c:pt>
                <c:pt idx="5">
                  <c:v>0.17773891381729123</c:v>
                </c:pt>
                <c:pt idx="6">
                  <c:v>0.17477825987028811</c:v>
                </c:pt>
                <c:pt idx="7">
                  <c:v>0.18404574927033968</c:v>
                </c:pt>
                <c:pt idx="8">
                  <c:v>0.18901229981193174</c:v>
                </c:pt>
                <c:pt idx="9">
                  <c:v>0.18131245772995114</c:v>
                </c:pt>
                <c:pt idx="10">
                  <c:v>0.13838627060574782</c:v>
                </c:pt>
                <c:pt idx="11">
                  <c:v>2.9097445385655243E-2</c:v>
                </c:pt>
                <c:pt idx="12">
                  <c:v>0.16127573375862186</c:v>
                </c:pt>
                <c:pt idx="13">
                  <c:v>0.18271699723458115</c:v>
                </c:pt>
                <c:pt idx="14">
                  <c:v>0.16407987010686856</c:v>
                </c:pt>
                <c:pt idx="15">
                  <c:v>0.17734185338255126</c:v>
                </c:pt>
                <c:pt idx="16">
                  <c:v>0.14724846180270379</c:v>
                </c:pt>
                <c:pt idx="17">
                  <c:v>0.15086648966448393</c:v>
                </c:pt>
                <c:pt idx="18">
                  <c:v>0.17310928800144326</c:v>
                </c:pt>
              </c:numCache>
            </c:numRef>
          </c:val>
          <c:smooth val="0"/>
          <c:extLst>
            <c:ext xmlns:c16="http://schemas.microsoft.com/office/drawing/2014/chart" uri="{C3380CC4-5D6E-409C-BE32-E72D297353CC}">
              <c16:uniqueId val="{0000001B-F2BD-418E-9475-51FF4CED2B8D}"/>
            </c:ext>
          </c:extLst>
        </c:ser>
        <c:ser>
          <c:idx val="14"/>
          <c:order val="14"/>
          <c:tx>
            <c:strRef>
              <c:f>'Overall recovery'!$BA$3:$BC$3</c:f>
              <c:strCache>
                <c:ptCount val="1"/>
                <c:pt idx="0">
                  <c:v>Stockholm</c:v>
                </c:pt>
              </c:strCache>
            </c:strRef>
          </c:tx>
          <c:spPr>
            <a:ln w="38100" cap="rnd">
              <a:solidFill>
                <a:srgbClr val="831240"/>
              </a:solidFill>
              <a:round/>
              <a:tailEnd type="arrow"/>
            </a:ln>
            <a:effectLst/>
          </c:spPr>
          <c:marker>
            <c:symbol val="none"/>
          </c:marker>
          <c:dLbls>
            <c:dLbl>
              <c:idx val="19"/>
              <c:layout>
                <c:manualLayout>
                  <c:x val="3.90815848085262E-2"/>
                  <c:y val="4.593532352136039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recovery'!$BA$30:$BA$49</c:f>
              <c:numCache>
                <c:formatCode>0.0%</c:formatCode>
                <c:ptCount val="20"/>
                <c:pt idx="0">
                  <c:v>0.61437046802900463</c:v>
                </c:pt>
                <c:pt idx="1">
                  <c:v>0.62129202373104808</c:v>
                </c:pt>
                <c:pt idx="2">
                  <c:v>0.62722478576137108</c:v>
                </c:pt>
                <c:pt idx="3">
                  <c:v>0.63645352669742916</c:v>
                </c:pt>
                <c:pt idx="4">
                  <c:v>0.64700065919578109</c:v>
                </c:pt>
                <c:pt idx="5">
                  <c:v>0.64963744232036913</c:v>
                </c:pt>
                <c:pt idx="6">
                  <c:v>0.64172709294660513</c:v>
                </c:pt>
                <c:pt idx="7">
                  <c:v>0.64963744232036913</c:v>
                </c:pt>
                <c:pt idx="8">
                  <c:v>0.54647330257086357</c:v>
                </c:pt>
                <c:pt idx="9">
                  <c:v>0.56789716545814106</c:v>
                </c:pt>
                <c:pt idx="10">
                  <c:v>0.5550428477257745</c:v>
                </c:pt>
                <c:pt idx="11">
                  <c:v>0.53625576796308505</c:v>
                </c:pt>
                <c:pt idx="12">
                  <c:v>0.54087013843111409</c:v>
                </c:pt>
                <c:pt idx="13">
                  <c:v>0.5392221489782465</c:v>
                </c:pt>
                <c:pt idx="14">
                  <c:v>0.50494396835860256</c:v>
                </c:pt>
                <c:pt idx="15">
                  <c:v>0.47758734344100195</c:v>
                </c:pt>
                <c:pt idx="16">
                  <c:v>0.40276862228081739</c:v>
                </c:pt>
                <c:pt idx="17">
                  <c:v>0.35266974291364533</c:v>
                </c:pt>
                <c:pt idx="18">
                  <c:v>0.37705998681608438</c:v>
                </c:pt>
                <c:pt idx="19">
                  <c:v>0.48319050758075149</c:v>
                </c:pt>
              </c:numCache>
            </c:numRef>
          </c:val>
          <c:smooth val="0"/>
          <c:extLst>
            <c:ext xmlns:c16="http://schemas.microsoft.com/office/drawing/2014/chart" uri="{C3380CC4-5D6E-409C-BE32-E72D297353CC}">
              <c16:uniqueId val="{0000001D-F2BD-418E-9475-51FF4CED2B8D}"/>
            </c:ext>
          </c:extLst>
        </c:ser>
        <c:ser>
          <c:idx val="15"/>
          <c:order val="15"/>
          <c:tx>
            <c:strRef>
              <c:f>'Overall recovery'!$BD$3:$BF$3</c:f>
              <c:strCache>
                <c:ptCount val="1"/>
                <c:pt idx="0">
                  <c:v>New Jersey Transit</c:v>
                </c:pt>
              </c:strCache>
            </c:strRef>
          </c:tx>
          <c:spPr>
            <a:ln w="38100" cap="rnd">
              <a:solidFill>
                <a:srgbClr val="F07F31"/>
              </a:solidFill>
              <a:round/>
              <a:tailEnd type="arrow"/>
            </a:ln>
            <a:effectLst/>
          </c:spPr>
          <c:marker>
            <c:symbol val="none"/>
          </c:marker>
          <c:dLbls>
            <c:dLbl>
              <c:idx val="19"/>
              <c:layout>
                <c:manualLayout>
                  <c:x val="5.8622377212789491E-2"/>
                  <c:y val="2.901178327664858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recovery'!$BD$30:$BD$49</c:f>
              <c:numCache>
                <c:formatCode>0.0%</c:formatCode>
                <c:ptCount val="20"/>
                <c:pt idx="0">
                  <c:v>0.3886339658260996</c:v>
                </c:pt>
                <c:pt idx="1">
                  <c:v>0.35431010468998692</c:v>
                </c:pt>
                <c:pt idx="2">
                  <c:v>0.40245726669250809</c:v>
                </c:pt>
                <c:pt idx="3">
                  <c:v>0.39401662028097001</c:v>
                </c:pt>
                <c:pt idx="4">
                  <c:v>0.39117721725050258</c:v>
                </c:pt>
                <c:pt idx="5">
                  <c:v>0.40025960336640309</c:v>
                </c:pt>
                <c:pt idx="6">
                  <c:v>0.36445689179956847</c:v>
                </c:pt>
                <c:pt idx="7">
                  <c:v>0.40269357089523117</c:v>
                </c:pt>
                <c:pt idx="8">
                  <c:v>0.37278236974072831</c:v>
                </c:pt>
                <c:pt idx="9">
                  <c:v>0.38431977642079523</c:v>
                </c:pt>
                <c:pt idx="10">
                  <c:v>0.37452106396725082</c:v>
                </c:pt>
                <c:pt idx="11">
                  <c:v>0.41270768744632547</c:v>
                </c:pt>
                <c:pt idx="12">
                  <c:v>0.33206874566288697</c:v>
                </c:pt>
                <c:pt idx="13">
                  <c:v>0.39336146740270506</c:v>
                </c:pt>
                <c:pt idx="14">
                  <c:v>0.40048838184651803</c:v>
                </c:pt>
                <c:pt idx="15">
                  <c:v>0.35267838592038125</c:v>
                </c:pt>
                <c:pt idx="16">
                  <c:v>0.37125992030778793</c:v>
                </c:pt>
                <c:pt idx="17">
                  <c:v>0.36112784428765149</c:v>
                </c:pt>
                <c:pt idx="18">
                  <c:v>0.40330906407276329</c:v>
                </c:pt>
                <c:pt idx="19">
                  <c:v>0.40533680296861035</c:v>
                </c:pt>
              </c:numCache>
            </c:numRef>
          </c:val>
          <c:smooth val="0"/>
          <c:extLst>
            <c:ext xmlns:c16="http://schemas.microsoft.com/office/drawing/2014/chart" uri="{C3380CC4-5D6E-409C-BE32-E72D297353CC}">
              <c16:uniqueId val="{0000001F-F2BD-418E-9475-51FF4CED2B8D}"/>
            </c:ext>
          </c:extLst>
        </c:ser>
        <c:ser>
          <c:idx val="16"/>
          <c:order val="16"/>
          <c:tx>
            <c:strRef>
              <c:f>'Overall recovery'!$BG$3:$BH$3</c:f>
              <c:strCache>
                <c:ptCount val="1"/>
                <c:pt idx="0">
                  <c:v>Dijon</c:v>
                </c:pt>
              </c:strCache>
            </c:strRef>
          </c:tx>
          <c:spPr>
            <a:ln w="38100" cap="rnd">
              <a:solidFill>
                <a:srgbClr val="E84134"/>
              </a:solidFill>
              <a:round/>
              <a:tailEnd type="arrow"/>
            </a:ln>
            <a:effectLst/>
          </c:spPr>
          <c:marker>
            <c:symbol val="none"/>
          </c:marker>
          <c:dLbls>
            <c:dLbl>
              <c:idx val="19"/>
              <c:layout>
                <c:manualLayout>
                  <c:x val="-5.2006780402449691E-3"/>
                  <c:y val="-0.1125689743327539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recovery'!$BG$30:$BG$49</c:f>
              <c:numCache>
                <c:formatCode>0.0%</c:formatCode>
                <c:ptCount val="20"/>
                <c:pt idx="0">
                  <c:v>0.75892032828998501</c:v>
                </c:pt>
                <c:pt idx="1">
                  <c:v>0.89567003455633487</c:v>
                </c:pt>
                <c:pt idx="2">
                  <c:v>0.90413186935649514</c:v>
                </c:pt>
                <c:pt idx="3">
                  <c:v>0.91541623715425657</c:v>
                </c:pt>
                <c:pt idx="4">
                  <c:v>0.88331544832449327</c:v>
                </c:pt>
                <c:pt idx="5">
                  <c:v>0.93614427389906318</c:v>
                </c:pt>
                <c:pt idx="6">
                  <c:v>0.89795265484302667</c:v>
                </c:pt>
                <c:pt idx="7">
                  <c:v>0.88193650844417759</c:v>
                </c:pt>
                <c:pt idx="8">
                  <c:v>0.6439643412016085</c:v>
                </c:pt>
                <c:pt idx="9">
                  <c:v>0.53727330919842498</c:v>
                </c:pt>
                <c:pt idx="10">
                  <c:v>0.52508624673242332</c:v>
                </c:pt>
                <c:pt idx="11">
                  <c:v>0.51283157317306316</c:v>
                </c:pt>
                <c:pt idx="12">
                  <c:v>0.56254677402155229</c:v>
                </c:pt>
                <c:pt idx="13">
                  <c:v>0.63836608195336964</c:v>
                </c:pt>
                <c:pt idx="14">
                  <c:v>0.65305516620569137</c:v>
                </c:pt>
                <c:pt idx="15">
                  <c:v>0.67916407678288881</c:v>
                </c:pt>
                <c:pt idx="16">
                  <c:v>0.42643689313859329</c:v>
                </c:pt>
                <c:pt idx="17">
                  <c:v>0.36629618919617374</c:v>
                </c:pt>
                <c:pt idx="18">
                  <c:v>0.60571481272618455</c:v>
                </c:pt>
                <c:pt idx="19">
                  <c:v>0.60473297857929942</c:v>
                </c:pt>
              </c:numCache>
            </c:numRef>
          </c:val>
          <c:smooth val="0"/>
          <c:extLst>
            <c:ext xmlns:c16="http://schemas.microsoft.com/office/drawing/2014/chart" uri="{C3380CC4-5D6E-409C-BE32-E72D297353CC}">
              <c16:uniqueId val="{00000021-F2BD-418E-9475-51FF4CED2B8D}"/>
            </c:ext>
          </c:extLst>
        </c:ser>
        <c:ser>
          <c:idx val="17"/>
          <c:order val="17"/>
          <c:tx>
            <c:strRef>
              <c:f>'Overall recovery'!$AH$3:$AI$3</c:f>
              <c:strCache>
                <c:ptCount val="1"/>
                <c:pt idx="0">
                  <c:v>Barcelona</c:v>
                </c:pt>
              </c:strCache>
            </c:strRef>
          </c:tx>
          <c:spPr>
            <a:ln w="38100" cap="rnd">
              <a:solidFill>
                <a:srgbClr val="E84134"/>
              </a:solidFill>
              <a:round/>
              <a:tailEnd type="arrow"/>
            </a:ln>
            <a:effectLst/>
          </c:spPr>
          <c:marker>
            <c:symbol val="none"/>
          </c:marker>
          <c:dLbls>
            <c:dLbl>
              <c:idx val="19"/>
              <c:layout>
                <c:manualLayout>
                  <c:x val="5.8622377212789491E-2"/>
                  <c:y val="4.351767491497301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F2BD-418E-9475-51FF4CED2B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recovery'!$AH$30:$AH$49</c:f>
              <c:numCache>
                <c:formatCode>0.0%</c:formatCode>
                <c:ptCount val="20"/>
                <c:pt idx="0">
                  <c:v>0.54020000000000001</c:v>
                </c:pt>
                <c:pt idx="1">
                  <c:v>0.52579999999999993</c:v>
                </c:pt>
                <c:pt idx="2">
                  <c:v>0.56559999999999999</c:v>
                </c:pt>
                <c:pt idx="3">
                  <c:v>0.55720000000000003</c:v>
                </c:pt>
                <c:pt idx="4">
                  <c:v>0.58779999999999999</c:v>
                </c:pt>
                <c:pt idx="5">
                  <c:v>0.59499999999999997</c:v>
                </c:pt>
                <c:pt idx="6">
                  <c:v>0.54430000000000001</c:v>
                </c:pt>
                <c:pt idx="7">
                  <c:v>0.52939999999999998</c:v>
                </c:pt>
                <c:pt idx="8">
                  <c:v>0.49070000000000003</c:v>
                </c:pt>
                <c:pt idx="9">
                  <c:v>0.47810000000000002</c:v>
                </c:pt>
                <c:pt idx="10">
                  <c:v>0.49990000000000001</c:v>
                </c:pt>
                <c:pt idx="11">
                  <c:v>0.504</c:v>
                </c:pt>
                <c:pt idx="12">
                  <c:v>0.53</c:v>
                </c:pt>
                <c:pt idx="13">
                  <c:v>0.57999999999999996</c:v>
                </c:pt>
                <c:pt idx="14">
                  <c:v>0.57999999999999996</c:v>
                </c:pt>
                <c:pt idx="15">
                  <c:v>0.59</c:v>
                </c:pt>
                <c:pt idx="16">
                  <c:v>0.56000000000000005</c:v>
                </c:pt>
                <c:pt idx="17">
                  <c:v>0.51857142857142857</c:v>
                </c:pt>
                <c:pt idx="18">
                  <c:v>0.45</c:v>
                </c:pt>
                <c:pt idx="19">
                  <c:v>0.53</c:v>
                </c:pt>
              </c:numCache>
            </c:numRef>
          </c:val>
          <c:smooth val="0"/>
          <c:extLst>
            <c:ext xmlns:c16="http://schemas.microsoft.com/office/drawing/2014/chart" uri="{C3380CC4-5D6E-409C-BE32-E72D297353CC}">
              <c16:uniqueId val="{00000023-F2BD-418E-9475-51FF4CED2B8D}"/>
            </c:ext>
          </c:extLst>
        </c:ser>
        <c:dLbls>
          <c:showLegendKey val="0"/>
          <c:showVal val="0"/>
          <c:showCatName val="0"/>
          <c:showSerName val="0"/>
          <c:showPercent val="0"/>
          <c:showBubbleSize val="0"/>
        </c:dLbls>
        <c:smooth val="0"/>
        <c:axId val="382637112"/>
        <c:axId val="382644328"/>
      </c:lineChart>
      <c:dateAx>
        <c:axId val="3826371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Week starting 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d\-mmm"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44328"/>
        <c:crosses val="autoZero"/>
        <c:auto val="1"/>
        <c:lblOffset val="100"/>
        <c:baseTimeUnit val="days"/>
        <c:majorUnit val="7"/>
        <c:majorTimeUnit val="days"/>
      </c:dateAx>
      <c:valAx>
        <c:axId val="38264432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37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Rio de Janeiro, Brazil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Sheet1!$BO$4</c:f>
              <c:strCache>
                <c:ptCount val="1"/>
                <c:pt idx="0">
                  <c:v>Metro Rio</c:v>
                </c:pt>
              </c:strCache>
            </c:strRef>
          </c:tx>
          <c:spPr>
            <a:ln w="38100" cap="rnd">
              <a:solidFill>
                <a:srgbClr val="004047"/>
              </a:solidFill>
              <a:round/>
            </a:ln>
            <a:effectLst/>
          </c:spPr>
          <c:marker>
            <c:symbol val="circle"/>
            <c:size val="10"/>
            <c:spPr>
              <a:solidFill>
                <a:srgbClr val="004047"/>
              </a:solidFill>
              <a:ln w="9525">
                <a:noFill/>
              </a:ln>
              <a:effectLst/>
            </c:spPr>
          </c:marker>
          <c:dLbls>
            <c:dLbl>
              <c:idx val="2"/>
              <c:layout>
                <c:manualLayout>
                  <c:x val="-1.6055974773986584E-2"/>
                  <c:y val="-0.31101032825442276"/>
                </c:manualLayout>
              </c:layout>
              <c:tx>
                <c:rich>
                  <a:bodyPr/>
                  <a:lstStyle/>
                  <a:p>
                    <a:fld id="{06B2F958-568E-42D2-BC66-555646778AF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{06B2F958-568E-42D2-BC66-555646778AFB}</c15:txfldGUID>
                      <c15:f>Sheet1!$BP$16</c15:f>
                      <c15:dlblFieldTableCache>
                        <c:ptCount val="1"/>
                        <c:pt idx="0">
                          <c:v>Lockdown, State Decrees</c:v>
                        </c:pt>
                      </c15:dlblFieldTableCache>
                    </c15:dlblFTEntry>
                  </c15:dlblFieldTable>
                  <c15:showDataLabelsRange val="0"/>
                </c:ext>
                <c:ext xmlns:c16="http://schemas.microsoft.com/office/drawing/2014/chart" uri="{C3380CC4-5D6E-409C-BE32-E72D297353CC}">
                  <c16:uniqueId val="{00000000-CBA7-45BE-BAE2-DCCFA912A0BA}"/>
                </c:ext>
              </c:extLst>
            </c:dLbl>
            <c:dLbl>
              <c:idx val="6"/>
              <c:layout>
                <c:manualLayout>
                  <c:x val="-6.451935695538058E-2"/>
                  <c:y val="-0.19958277942529912"/>
                </c:manualLayout>
              </c:layout>
              <c:tx>
                <c:rich>
                  <a:bodyPr/>
                  <a:lstStyle/>
                  <a:p>
                    <a:fld id="{CCE1B462-79CE-4D91-ABC0-69E7B38A9AB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{CCE1B462-79CE-4D91-ABC0-69E7B38A9ABD}</c15:txfldGUID>
                      <c15:f>Sheet1!$BP$20</c15:f>
                      <c15:dlblFieldTableCache>
                        <c:ptCount val="1"/>
                        <c:pt idx="0">
                          <c:v>Mandatory use of masks</c:v>
                        </c:pt>
                      </c15:dlblFieldTableCache>
                    </c15:dlblFTEntry>
                  </c15:dlblFieldTable>
                  <c15:showDataLabelsRange val="0"/>
                </c:ext>
                <c:ext xmlns:c16="http://schemas.microsoft.com/office/drawing/2014/chart" uri="{C3380CC4-5D6E-409C-BE32-E72D297353CC}">
                  <c16:uniqueId val="{00000001-CBA7-45BE-BAE2-DCCFA912A0BA}"/>
                </c:ext>
              </c:extLst>
            </c:dLbl>
            <c:dLbl>
              <c:idx val="14"/>
              <c:layout>
                <c:manualLayout>
                  <c:x val="4.1060622630504093E-3"/>
                  <c:y val="8.2446671438797428E-2"/>
                </c:manualLayout>
              </c:layout>
              <c:tx>
                <c:rich>
                  <a:bodyPr/>
                  <a:lstStyle/>
                  <a:p>
                    <a:fld id="{D6A80C2C-E79D-47FD-8F7E-D964A22E60C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{D6A80C2C-E79D-47FD-8F7E-D964A22E60C6}</c15:txfldGUID>
                      <c15:f>Sheet1!$BP$28</c15:f>
                      <c15:dlblFieldTableCache>
                        <c:ptCount val="1"/>
                        <c:pt idx="0">
                          <c:v>City of Rio lifts some restrictions (some stores)</c:v>
                        </c:pt>
                      </c15:dlblFieldTableCache>
                    </c15:dlblFTEntry>
                  </c15:dlblFieldTable>
                  <c15:showDataLabelsRange val="0"/>
                </c:ext>
                <c:ext xmlns:c16="http://schemas.microsoft.com/office/drawing/2014/chart" uri="{C3380CC4-5D6E-409C-BE32-E72D297353CC}">
                  <c16:uniqueId val="{00000002-CBA7-45BE-BAE2-DCCFA912A0BA}"/>
                </c:ext>
              </c:extLst>
            </c:dLbl>
            <c:dLbl>
              <c:idx val="19"/>
              <c:layout>
                <c:manualLayout>
                  <c:x val="-0.19852941176470587"/>
                  <c:y val="-0.20235990080690316"/>
                </c:manualLayout>
              </c:layout>
              <c:tx>
                <c:rich>
                  <a:bodyPr/>
                  <a:lstStyle/>
                  <a:p>
                    <a:fld id="{864B5B1C-4A37-4D1F-BF2C-C9E98056F4C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{864B5B1C-4A37-4D1F-BF2C-C9E98056F4C0}</c15:txfldGUID>
                      <c15:f>Sheet1!$BP$33</c15:f>
                      <c15:dlblFieldTableCache>
                        <c:ptCount val="1"/>
                        <c:pt idx="0">
                          <c:v>Reopening of gyms, restaurants</c:v>
                        </c:pt>
                      </c15:dlblFieldTableCache>
                    </c15:dlblFTEntry>
                  </c15:dlblFieldTable>
                  <c15:showDataLabelsRange val="0"/>
                </c:ext>
                <c:ext xmlns:c16="http://schemas.microsoft.com/office/drawing/2014/chart" uri="{C3380CC4-5D6E-409C-BE32-E72D297353CC}">
                  <c16:uniqueId val="{00000003-CBA7-45BE-BAE2-DCCFA912A0BA}"/>
                </c:ext>
              </c:extLst>
            </c:dLbl>
            <c:dLbl>
              <c:idx val="24"/>
              <c:layout>
                <c:manualLayout>
                  <c:x val="-4.4117647058823622E-2"/>
                  <c:y val="0.14041299239662672"/>
                </c:manualLayout>
              </c:layout>
              <c:tx>
                <c:rich>
                  <a:bodyPr/>
                  <a:lstStyle/>
                  <a:p>
                    <a:fld id="{4474DF4A-3968-4599-A386-55C494C33069}"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{4474DF4A-3968-4599-A386-55C494C33069}</c15:txfldGUID>
                      <c15:f>Sheet1!$BP$38</c15:f>
                      <c15:dlblFieldTableCache>
                        <c:ptCount val="1"/>
                        <c:pt idx="0">
                          <c:v>Lower demand due to extremely bad weather</c:v>
                        </c:pt>
                      </c15:dlblFieldTableCache>
                    </c15:dlblFTEntry>
                  </c15:dlblFieldTable>
                  <c15:showDataLabelsRange val="0"/>
                </c:ext>
                <c:ext xmlns:c16="http://schemas.microsoft.com/office/drawing/2014/chart" uri="{C3380CC4-5D6E-409C-BE32-E72D297353CC}">
                  <c16:uniqueId val="{00000004-CBA7-45BE-BAE2-DCCFA912A0BA}"/>
                </c:ext>
              </c:extLst>
            </c:dLbl>
            <c:dLbl>
              <c:idx val="27"/>
              <c:layout>
                <c:manualLayout>
                  <c:x val="-0.11450654326236136"/>
                  <c:y val="-0.23952796796321557"/>
                </c:manualLayout>
              </c:layout>
              <c:tx>
                <c:rich>
                  <a:bodyPr/>
                  <a:lstStyle/>
                  <a:p>
                    <a:fld id="{6E2C2DFD-F833-4F4C-911E-5597615E492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{6E2C2DFD-F833-4F4C-911E-5597615E4925}</c15:txfldGUID>
                      <c15:f>Sheet1!$BP$41</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5-CBA7-45BE-BAE2-DCCFA912A0BA}"/>
                </c:ext>
              </c:extLst>
            </c:dLbl>
            <c:dLbl>
              <c:idx val="32"/>
              <c:layout>
                <c:manualLayout>
                  <c:x val="-6.7430282152230972E-2"/>
                  <c:y val="-0.2957361693424686"/>
                </c:manualLayout>
              </c:layout>
              <c:tx>
                <c:rich>
                  <a:bodyPr/>
                  <a:lstStyle/>
                  <a:p>
                    <a:fld id="{CC2C5D28-D0FB-483F-967A-263CE0F0782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{CC2C5D28-D0FB-483F-967A-263CE0F07826}</c15:txfldGUID>
                      <c15:f>Sheet1!$BP$46</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6-CBA7-45BE-BAE2-DCCFA912A0BA}"/>
                </c:ext>
              </c:extLst>
            </c:dLbl>
            <c:dLbl>
              <c:idx val="35"/>
              <c:layout>
                <c:manualLayout>
                  <c:x val="-5.82257035578886E-2"/>
                  <c:y val="0.11550383474792923"/>
                </c:manualLayout>
              </c:layout>
              <c:tx>
                <c:rich>
                  <a:bodyPr/>
                  <a:lstStyle/>
                  <a:p>
                    <a:fld id="{C6C6DA71-36FF-4F4E-9BF0-9C5A26443D4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{C6C6DA71-36FF-4F4E-9BF0-9C5A26443D41}</c15:txfldGUID>
                      <c15:f>Sheet1!$BP$49</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7-CBA7-45BE-BAE2-DCCFA912A0BA}"/>
                </c:ext>
              </c:extLst>
            </c:dLbl>
            <c:dLbl>
              <c:idx val="37"/>
              <c:layout>
                <c:manualLayout>
                  <c:x val="-0.10707376421697287"/>
                  <c:y val="-0.15199775028121484"/>
                </c:manualLayout>
              </c:layout>
              <c:tx>
                <c:rich>
                  <a:bodyPr/>
                  <a:lstStyle/>
                  <a:p>
                    <a:fld id="{1FA95702-B0AC-4A9C-B4C2-617ED8BBE7A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{1FA95702-B0AC-4A9C-B4C2-617ED8BBE7A4}</c15:txfldGUID>
                      <c15:f>Sheet1!$BP$51</c15:f>
                      <c15:dlblFieldTableCache>
                        <c:ptCount val="1"/>
                        <c:pt idx="0">
                          <c:v>National holiday, lower demand</c:v>
                        </c:pt>
                      </c15:dlblFieldTableCache>
                    </c15:dlblFTEntry>
                  </c15:dlblFieldTable>
                  <c15:showDataLabelsRange val="0"/>
                </c:ext>
                <c:ext xmlns:c16="http://schemas.microsoft.com/office/drawing/2014/chart" uri="{C3380CC4-5D6E-409C-BE32-E72D297353CC}">
                  <c16:uniqueId val="{00000008-CBA7-45BE-BAE2-DCCFA912A0BA}"/>
                </c:ext>
              </c:extLst>
            </c:dLbl>
            <c:dLbl>
              <c:idx val="43"/>
              <c:layout>
                <c:manualLayout>
                  <c:x val="-2.5699821376494604E-2"/>
                  <c:y val="0.11682953267205226"/>
                </c:manualLayout>
              </c:layout>
              <c:tx>
                <c:rich>
                  <a:bodyPr/>
                  <a:lstStyle/>
                  <a:p>
                    <a:fld id="{93BCF5CC-87FD-4704-B8B8-61612E70385B}"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{93BCF5CC-87FD-4704-B8B8-61612E70385B}</c15:txfldGUID>
                      <c15:f>Sheet1!$BP$56</c15:f>
                      <c15:dlblFieldTableCache>
                        <c:ptCount val="1"/>
                        <c:pt idx="0">
                          <c:v>W52-1 Holiday, lower demand</c:v>
                        </c:pt>
                      </c15:dlblFieldTableCache>
                    </c15:dlblFTEntry>
                  </c15:dlblFieldTable>
                  <c15:showDataLabelsRange val="0"/>
                </c:ext>
                <c:ext xmlns:c16="http://schemas.microsoft.com/office/drawing/2014/chart" uri="{C3380CC4-5D6E-409C-BE32-E72D297353CC}">
                  <c16:uniqueId val="{00000009-CBA7-45BE-BAE2-DCCFA912A0B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Sheet1!$BO$14:$BO$59</c:f>
              <c:numCache>
                <c:formatCode>0.0%</c:formatCode>
                <c:ptCount val="46"/>
                <c:pt idx="0">
                  <c:v>0.97839703644656384</c:v>
                </c:pt>
                <c:pt idx="1">
                  <c:v>0.95432981885295154</c:v>
                </c:pt>
                <c:pt idx="2">
                  <c:v>0.40654539436805193</c:v>
                </c:pt>
                <c:pt idx="3">
                  <c:v>0.14697788483987495</c:v>
                </c:pt>
                <c:pt idx="4">
                  <c:v>0.16061839626727764</c:v>
                </c:pt>
                <c:pt idx="5">
                  <c:v>0.15251298749478964</c:v>
                </c:pt>
                <c:pt idx="6">
                  <c:v>0.16886540204420233</c:v>
                </c:pt>
                <c:pt idx="7">
                  <c:v>0.13800560716368185</c:v>
                </c:pt>
                <c:pt idx="8">
                  <c:v>0.15558966314674771</c:v>
                </c:pt>
                <c:pt idx="9">
                  <c:v>0.18036370035509963</c:v>
                </c:pt>
                <c:pt idx="10">
                  <c:v>0.1712063171298967</c:v>
                </c:pt>
                <c:pt idx="11">
                  <c:v>0.17738802668161496</c:v>
                </c:pt>
                <c:pt idx="12">
                  <c:v>0.18727689731245387</c:v>
                </c:pt>
                <c:pt idx="13">
                  <c:v>0.2065315648663841</c:v>
                </c:pt>
                <c:pt idx="14">
                  <c:v>0.2026490099669529</c:v>
                </c:pt>
                <c:pt idx="15">
                  <c:v>0.24116961068010456</c:v>
                </c:pt>
                <c:pt idx="16">
                  <c:v>0.25254418156737202</c:v>
                </c:pt>
                <c:pt idx="17">
                  <c:v>0.28063166637337245</c:v>
                </c:pt>
                <c:pt idx="18">
                  <c:v>0.30870827404322965</c:v>
                </c:pt>
                <c:pt idx="19">
                  <c:v>0.31251022159445607</c:v>
                </c:pt>
                <c:pt idx="20">
                  <c:v>0.32924586095834557</c:v>
                </c:pt>
                <c:pt idx="21">
                  <c:v>0.33056044055509132</c:v>
                </c:pt>
                <c:pt idx="22">
                  <c:v>0.36597892088709261</c:v>
                </c:pt>
                <c:pt idx="23">
                  <c:v>0.36943474242747371</c:v>
                </c:pt>
                <c:pt idx="24">
                  <c:v>0.35965036999743999</c:v>
                </c:pt>
                <c:pt idx="25">
                  <c:v>0.38127508782316261</c:v>
                </c:pt>
                <c:pt idx="26">
                  <c:v>0.40342501593694674</c:v>
                </c:pt>
                <c:pt idx="27">
                  <c:v>0.37642233122666513</c:v>
                </c:pt>
                <c:pt idx="28">
                  <c:v>0.40334790481107385</c:v>
                </c:pt>
                <c:pt idx="29">
                  <c:v>0.3971314272706119</c:v>
                </c:pt>
                <c:pt idx="30">
                  <c:v>0.42139423908022938</c:v>
                </c:pt>
                <c:pt idx="31">
                  <c:v>0.4273172281793966</c:v>
                </c:pt>
                <c:pt idx="32">
                  <c:v>0.38297755386416088</c:v>
                </c:pt>
                <c:pt idx="33">
                  <c:v>0.40993265110381566</c:v>
                </c:pt>
                <c:pt idx="34">
                  <c:v>0.42747863711038003</c:v>
                </c:pt>
                <c:pt idx="35">
                  <c:v>0.39120960357888857</c:v>
                </c:pt>
                <c:pt idx="36">
                  <c:v>0.45015125046276383</c:v>
                </c:pt>
                <c:pt idx="37">
                  <c:v>0.38750263673434188</c:v>
                </c:pt>
                <c:pt idx="38">
                  <c:v>0.47073739602137665</c:v>
                </c:pt>
                <c:pt idx="39">
                  <c:v>0.45428203714775073</c:v>
                </c:pt>
                <c:pt idx="40">
                  <c:v>0.44022722337403319</c:v>
                </c:pt>
                <c:pt idx="41">
                  <c:v>0.46543828837385642</c:v>
                </c:pt>
                <c:pt idx="42">
                  <c:v>0.32372241237787014</c:v>
                </c:pt>
                <c:pt idx="43">
                  <c:v>0.28550870229161834</c:v>
                </c:pt>
                <c:pt idx="44">
                  <c:v>0.40728348574920353</c:v>
                </c:pt>
                <c:pt idx="45">
                  <c:v>0.4261588131801366</c:v>
                </c:pt>
              </c:numCache>
            </c:numRef>
          </c:val>
          <c:smooth val="0"/>
          <c:extLst>
            <c:ext xmlns:c16="http://schemas.microsoft.com/office/drawing/2014/chart" uri="{C3380CC4-5D6E-409C-BE32-E72D297353CC}">
              <c16:uniqueId val="{0000000A-CBA7-45BE-BAE2-DCCFA912A0BA}"/>
            </c:ext>
          </c:extLst>
        </c:ser>
        <c:dLbls>
          <c:showLegendKey val="0"/>
          <c:showVal val="0"/>
          <c:showCatName val="0"/>
          <c:showSerName val="0"/>
          <c:showPercent val="0"/>
          <c:showBubbleSize val="0"/>
        </c:dLbls>
        <c:marker val="1"/>
        <c:smooth val="0"/>
        <c:axId val="-1272608688"/>
        <c:axId val="-1272614672"/>
      </c:lineChart>
      <c:lineChart>
        <c:grouping val="standard"/>
        <c:varyColors val="0"/>
        <c:ser>
          <c:idx val="1"/>
          <c:order val="1"/>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val>
            <c:numRef>
              <c:f>'overall epidemiological'!$W$14:$W$59</c:f>
              <c:numCache>
                <c:formatCode>General</c:formatCode>
                <c:ptCount val="46"/>
                <c:pt idx="6">
                  <c:v>16.937044203006398</c:v>
                </c:pt>
                <c:pt idx="7">
                  <c:v>17.041226372972169</c:v>
                </c:pt>
                <c:pt idx="8">
                  <c:v>31.224884655454677</c:v>
                </c:pt>
                <c:pt idx="9">
                  <c:v>51.838071141538919</c:v>
                </c:pt>
                <c:pt idx="10">
                  <c:v>30.406310462866497</c:v>
                </c:pt>
                <c:pt idx="11">
                  <c:v>125.70322964726894</c:v>
                </c:pt>
                <c:pt idx="12">
                  <c:v>106.41464503646377</c:v>
                </c:pt>
                <c:pt idx="13">
                  <c:v>124.89953862181871</c:v>
                </c:pt>
                <c:pt idx="14">
                  <c:v>84.953118023515401</c:v>
                </c:pt>
                <c:pt idx="15">
                  <c:v>129.75145110879595</c:v>
                </c:pt>
                <c:pt idx="16">
                  <c:v>76.752492930495606</c:v>
                </c:pt>
                <c:pt idx="17">
                  <c:v>70.650394403929155</c:v>
                </c:pt>
                <c:pt idx="18">
                  <c:v>60.559607084387558</c:v>
                </c:pt>
                <c:pt idx="19">
                  <c:v>40.586396785235898</c:v>
                </c:pt>
                <c:pt idx="20">
                  <c:v>40.43756511385623</c:v>
                </c:pt>
                <c:pt idx="21">
                  <c:v>33.427593391873792</c:v>
                </c:pt>
                <c:pt idx="22">
                  <c:v>38.85994939723173</c:v>
                </c:pt>
                <c:pt idx="23">
                  <c:v>91.710075904152404</c:v>
                </c:pt>
                <c:pt idx="24">
                  <c:v>87.126060425658579</c:v>
                </c:pt>
                <c:pt idx="25">
                  <c:v>57.21089447834499</c:v>
                </c:pt>
                <c:pt idx="26">
                  <c:v>44.277422235451709</c:v>
                </c:pt>
                <c:pt idx="27">
                  <c:v>29.051942253311505</c:v>
                </c:pt>
                <c:pt idx="28">
                  <c:v>39.202262241404974</c:v>
                </c:pt>
                <c:pt idx="29">
                  <c:v>34.350349754427739</c:v>
                </c:pt>
                <c:pt idx="30">
                  <c:v>89.388301830629558</c:v>
                </c:pt>
                <c:pt idx="31">
                  <c:v>75.60648906087215</c:v>
                </c:pt>
                <c:pt idx="32">
                  <c:v>35.57076945974103</c:v>
                </c:pt>
                <c:pt idx="33">
                  <c:v>38.562286054472395</c:v>
                </c:pt>
                <c:pt idx="34">
                  <c:v>44.679267748176812</c:v>
                </c:pt>
                <c:pt idx="35">
                  <c:v>43.994642059830333</c:v>
                </c:pt>
                <c:pt idx="36">
                  <c:v>63.491591010567049</c:v>
                </c:pt>
                <c:pt idx="37">
                  <c:v>67.346331299300488</c:v>
                </c:pt>
                <c:pt idx="38">
                  <c:v>92.945378776603661</c:v>
                </c:pt>
                <c:pt idx="39">
                  <c:v>104.27146896859652</c:v>
                </c:pt>
                <c:pt idx="40">
                  <c:v>104.34588480428636</c:v>
                </c:pt>
                <c:pt idx="41">
                  <c:v>77.079922607530889</c:v>
                </c:pt>
                <c:pt idx="42">
                  <c:v>61.780026789700848</c:v>
                </c:pt>
                <c:pt idx="43">
                  <c:v>68.804881678821246</c:v>
                </c:pt>
                <c:pt idx="44">
                  <c:v>120.97038249739545</c:v>
                </c:pt>
                <c:pt idx="45">
                  <c:v>92.082155082601588</c:v>
                </c:pt>
              </c:numCache>
            </c:numRef>
          </c:val>
          <c:smooth val="0"/>
          <c:extLst>
            <c:ext xmlns:c16="http://schemas.microsoft.com/office/drawing/2014/chart" uri="{C3380CC4-5D6E-409C-BE32-E72D297353CC}">
              <c16:uniqueId val="{0000000B-CBA7-45BE-BAE2-DCCFA912A0BA}"/>
            </c:ext>
          </c:extLst>
        </c:ser>
        <c:dLbls>
          <c:showLegendKey val="0"/>
          <c:showVal val="0"/>
          <c:showCatName val="0"/>
          <c:showSerName val="0"/>
          <c:showPercent val="0"/>
          <c:showBubbleSize val="0"/>
        </c:dLbls>
        <c:marker val="1"/>
        <c:smooth val="0"/>
        <c:axId val="767199680"/>
        <c:axId val="767198040"/>
      </c:lineChart>
      <c:catAx>
        <c:axId val="-127260868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14672"/>
        <c:crosses val="autoZero"/>
        <c:auto val="1"/>
        <c:lblAlgn val="ctr"/>
        <c:lblOffset val="100"/>
        <c:noMultiLvlLbl val="0"/>
      </c:catAx>
      <c:valAx>
        <c:axId val="-1272614672"/>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8688"/>
        <c:crosses val="autoZero"/>
        <c:crossBetween val="midCat"/>
      </c:valAx>
      <c:valAx>
        <c:axId val="767198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767199680"/>
        <c:crosses val="max"/>
        <c:crossBetween val="between"/>
      </c:valAx>
      <c:catAx>
        <c:axId val="767199680"/>
        <c:scaling>
          <c:orientation val="minMax"/>
        </c:scaling>
        <c:delete val="1"/>
        <c:axPos val="b"/>
        <c:majorTickMark val="out"/>
        <c:minorTickMark val="none"/>
        <c:tickLblPos val="nextTo"/>
        <c:crossAx val="767198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Weekly evolution since the start of September 2020 - Buses and Trams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manualLayout>
          <c:layoutTarget val="inner"/>
          <c:xMode val="edge"/>
          <c:yMode val="edge"/>
          <c:x val="4.554851004278767E-2"/>
          <c:y val="0.1383309820192013"/>
          <c:w val="0.74298421442475659"/>
          <c:h val="0.69606230258065049"/>
        </c:manualLayout>
      </c:layout>
      <c:lineChart>
        <c:grouping val="standard"/>
        <c:varyColors val="0"/>
        <c:ser>
          <c:idx val="3"/>
          <c:order val="0"/>
          <c:tx>
            <c:strRef>
              <c:f>'Overall recovery'!$I$4</c:f>
              <c:strCache>
                <c:ptCount val="1"/>
                <c:pt idx="0">
                  <c:v>London-Bus</c:v>
                </c:pt>
              </c:strCache>
            </c:strRef>
          </c:tx>
          <c:spPr>
            <a:ln w="38100" cap="rnd">
              <a:solidFill>
                <a:srgbClr val="73BA59"/>
              </a:solidFill>
              <a:round/>
              <a:tailEnd type="arrow"/>
            </a:ln>
            <a:effectLst/>
          </c:spPr>
          <c:marker>
            <c:symbol val="none"/>
          </c:marker>
          <c:dLbls>
            <c:dLbl>
              <c:idx val="19"/>
              <c:layout>
                <c:manualLayout>
                  <c:x val="-1.6935353417028197E-2"/>
                  <c:y val="6.28588637660720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recovery'!$I$30:$I$49</c:f>
              <c:numCache>
                <c:formatCode>0.0%</c:formatCode>
                <c:ptCount val="20"/>
                <c:pt idx="0">
                  <c:v>0.52192729349661415</c:v>
                </c:pt>
                <c:pt idx="1">
                  <c:v>0.59013557974565267</c:v>
                </c:pt>
                <c:pt idx="2">
                  <c:v>0.57980758001839783</c:v>
                </c:pt>
                <c:pt idx="3">
                  <c:v>0.57205873134403351</c:v>
                </c:pt>
                <c:pt idx="4">
                  <c:v>0.55673950831380048</c:v>
                </c:pt>
                <c:pt idx="5">
                  <c:v>0.58498654509458226</c:v>
                </c:pt>
                <c:pt idx="6">
                  <c:v>0.57953795550044229</c:v>
                </c:pt>
                <c:pt idx="7">
                  <c:v>0.62204186239142167</c:v>
                </c:pt>
                <c:pt idx="8">
                  <c:v>0.49750185705404859</c:v>
                </c:pt>
                <c:pt idx="9">
                  <c:v>0.51567315713109529</c:v>
                </c:pt>
                <c:pt idx="10">
                  <c:v>0.46252280227906678</c:v>
                </c:pt>
                <c:pt idx="11">
                  <c:v>0.46883928637939987</c:v>
                </c:pt>
                <c:pt idx="12">
                  <c:v>0.46541686776760782</c:v>
                </c:pt>
                <c:pt idx="13">
                  <c:v>0.5376689287624834</c:v>
                </c:pt>
                <c:pt idx="14">
                  <c:v>0.56352302207130978</c:v>
                </c:pt>
                <c:pt idx="15">
                  <c:v>0.52525477658907183</c:v>
                </c:pt>
                <c:pt idx="16">
                  <c:v>0.4522834258104213</c:v>
                </c:pt>
                <c:pt idx="17">
                  <c:v>0.25226722334178436</c:v>
                </c:pt>
                <c:pt idx="18">
                  <c:v>0.30456601679087986</c:v>
                </c:pt>
                <c:pt idx="19">
                  <c:v>0.29910660050395843</c:v>
                </c:pt>
              </c:numCache>
            </c:numRef>
          </c:val>
          <c:smooth val="0"/>
          <c:extLst>
            <c:ext xmlns:c16="http://schemas.microsoft.com/office/drawing/2014/chart" uri="{C3380CC4-5D6E-409C-BE32-E72D297353CC}">
              <c16:uniqueId val="{00000001-C550-48E8-B4D3-D77ACD385880}"/>
            </c:ext>
          </c:extLst>
        </c:ser>
        <c:ser>
          <c:idx val="1"/>
          <c:order val="1"/>
          <c:tx>
            <c:strRef>
              <c:f>'Overall recovery'!$P$4</c:f>
              <c:strCache>
                <c:ptCount val="1"/>
                <c:pt idx="0">
                  <c:v>Montreal-Bus</c:v>
                </c:pt>
              </c:strCache>
            </c:strRef>
          </c:tx>
          <c:spPr>
            <a:ln w="38100" cap="rnd">
              <a:solidFill>
                <a:srgbClr val="004047"/>
              </a:solidFill>
              <a:round/>
              <a:tailEnd type="arrow"/>
            </a:ln>
            <a:effectLst/>
          </c:spPr>
          <c:marker>
            <c:symbol val="none"/>
          </c:marker>
          <c:dLbls>
            <c:dLbl>
              <c:idx val="19"/>
              <c:layout>
                <c:manualLayout>
                  <c:x val="2.4751670378733284E-2"/>
                  <c:y val="3.142943188303606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recovery'!$P$30:$P$49</c:f>
              <c:numCache>
                <c:formatCode>0.0%</c:formatCode>
                <c:ptCount val="20"/>
                <c:pt idx="0">
                  <c:v>0.45462127329027358</c:v>
                </c:pt>
                <c:pt idx="1">
                  <c:v>0.46294112494248474</c:v>
                </c:pt>
                <c:pt idx="2">
                  <c:v>0.47194876588863388</c:v>
                </c:pt>
                <c:pt idx="3">
                  <c:v>0.46748328512707915</c:v>
                </c:pt>
                <c:pt idx="4">
                  <c:v>0.45362875162820093</c:v>
                </c:pt>
                <c:pt idx="5">
                  <c:v>0.43626609126348415</c:v>
                </c:pt>
                <c:pt idx="6">
                  <c:v>0.43288310360979643</c:v>
                </c:pt>
                <c:pt idx="7">
                  <c:v>0.42049060897421819</c:v>
                </c:pt>
                <c:pt idx="8">
                  <c:v>0.44543946278433244</c:v>
                </c:pt>
                <c:pt idx="9">
                  <c:v>0.44764302796220745</c:v>
                </c:pt>
                <c:pt idx="10">
                  <c:v>0.44176268191978596</c:v>
                </c:pt>
                <c:pt idx="11">
                  <c:v>0.44866788597341678</c:v>
                </c:pt>
                <c:pt idx="12">
                  <c:v>0.45648581038046521</c:v>
                </c:pt>
                <c:pt idx="13">
                  <c:v>0.47357610132106598</c:v>
                </c:pt>
                <c:pt idx="14">
                  <c:v>0.47226023466197076</c:v>
                </c:pt>
                <c:pt idx="15">
                  <c:v>0.43363354639062313</c:v>
                </c:pt>
                <c:pt idx="16">
                  <c:v>0.45642280562500404</c:v>
                </c:pt>
                <c:pt idx="17">
                  <c:v>0.44619768497838685</c:v>
                </c:pt>
                <c:pt idx="18">
                  <c:v>0.33808071507472159</c:v>
                </c:pt>
                <c:pt idx="19">
                  <c:v>0.31823216138286137</c:v>
                </c:pt>
              </c:numCache>
            </c:numRef>
          </c:val>
          <c:smooth val="0"/>
          <c:extLst>
            <c:ext xmlns:c16="http://schemas.microsoft.com/office/drawing/2014/chart" uri="{C3380CC4-5D6E-409C-BE32-E72D297353CC}">
              <c16:uniqueId val="{00000003-C550-48E8-B4D3-D77ACD385880}"/>
            </c:ext>
          </c:extLst>
        </c:ser>
        <c:ser>
          <c:idx val="4"/>
          <c:order val="2"/>
          <c:tx>
            <c:strRef>
              <c:f>'Overall recovery'!$T$4</c:f>
              <c:strCache>
                <c:ptCount val="1"/>
                <c:pt idx="0">
                  <c:v>New York-City Bus</c:v>
                </c:pt>
              </c:strCache>
            </c:strRef>
          </c:tx>
          <c:spPr>
            <a:ln w="38100" cap="rnd">
              <a:solidFill>
                <a:srgbClr val="831240"/>
              </a:solidFill>
              <a:round/>
              <a:tailEnd type="arrow"/>
            </a:ln>
            <a:effectLst/>
          </c:spPr>
          <c:marker>
            <c:symbol val="none"/>
          </c:marker>
          <c:dLbls>
            <c:dLbl>
              <c:idx val="19"/>
              <c:layout>
                <c:manualLayout>
                  <c:x val="5.6016938225554307E-2"/>
                  <c:y val="5.560591794690995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recovery'!$T$30:$T$49</c:f>
              <c:numCache>
                <c:formatCode>0.0%</c:formatCode>
                <c:ptCount val="20"/>
                <c:pt idx="0">
                  <c:v>0.49428571428571422</c:v>
                </c:pt>
                <c:pt idx="1">
                  <c:v>0.48285714285714287</c:v>
                </c:pt>
                <c:pt idx="2">
                  <c:v>0.51571428571428557</c:v>
                </c:pt>
                <c:pt idx="3">
                  <c:v>0.51142857142857134</c:v>
                </c:pt>
                <c:pt idx="4">
                  <c:v>0.49971428571428567</c:v>
                </c:pt>
                <c:pt idx="5">
                  <c:v>0.51428571428571423</c:v>
                </c:pt>
                <c:pt idx="6">
                  <c:v>0.50571428571428578</c:v>
                </c:pt>
                <c:pt idx="7">
                  <c:v>0.52142857142857135</c:v>
                </c:pt>
                <c:pt idx="8">
                  <c:v>0.48857142857142855</c:v>
                </c:pt>
                <c:pt idx="9">
                  <c:v>0.50285714285714278</c:v>
                </c:pt>
                <c:pt idx="10">
                  <c:v>0.51</c:v>
                </c:pt>
                <c:pt idx="11">
                  <c:v>0.49714285714285711</c:v>
                </c:pt>
                <c:pt idx="12">
                  <c:v>0.53142857142857136</c:v>
                </c:pt>
                <c:pt idx="13">
                  <c:v>0.4642857142857143</c:v>
                </c:pt>
                <c:pt idx="14">
                  <c:v>0.49142857142857133</c:v>
                </c:pt>
                <c:pt idx="15">
                  <c:v>0.44285714285714295</c:v>
                </c:pt>
                <c:pt idx="16">
                  <c:v>0.51857142857142857</c:v>
                </c:pt>
                <c:pt idx="17">
                  <c:v>0.53428571428571425</c:v>
                </c:pt>
                <c:pt idx="18">
                  <c:v>0.47142857142857142</c:v>
                </c:pt>
                <c:pt idx="19">
                  <c:v>0.49571428571428566</c:v>
                </c:pt>
              </c:numCache>
            </c:numRef>
          </c:val>
          <c:smooth val="0"/>
          <c:extLst>
            <c:ext xmlns:c16="http://schemas.microsoft.com/office/drawing/2014/chart" uri="{C3380CC4-5D6E-409C-BE32-E72D297353CC}">
              <c16:uniqueId val="{00000005-C550-48E8-B4D3-D77ACD385880}"/>
            </c:ext>
          </c:extLst>
        </c:ser>
        <c:ser>
          <c:idx val="5"/>
          <c:order val="3"/>
          <c:tx>
            <c:strRef>
              <c:f>'Overall recovery'!$W$4</c:f>
              <c:strCache>
                <c:ptCount val="1"/>
                <c:pt idx="0">
                  <c:v>Madrid-Bus</c:v>
                </c:pt>
              </c:strCache>
            </c:strRef>
          </c:tx>
          <c:spPr>
            <a:ln w="38100" cap="rnd">
              <a:solidFill>
                <a:srgbClr val="F9B20D"/>
              </a:solidFill>
              <a:round/>
              <a:tailEnd type="arrow"/>
            </a:ln>
            <a:effectLst/>
          </c:spPr>
          <c:marker>
            <c:symbol val="none"/>
          </c:marker>
          <c:dLbls>
            <c:dLbl>
              <c:idx val="1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recovery'!$W$30:$W$49</c:f>
              <c:numCache>
                <c:formatCode>0.0%</c:formatCode>
                <c:ptCount val="20"/>
                <c:pt idx="0">
                  <c:v>0.54968053367348735</c:v>
                </c:pt>
                <c:pt idx="1">
                  <c:v>0.56163692679929877</c:v>
                </c:pt>
                <c:pt idx="2">
                  <c:v>0.52713731425860177</c:v>
                </c:pt>
                <c:pt idx="3">
                  <c:v>0.4917552818436679</c:v>
                </c:pt>
                <c:pt idx="4">
                  <c:v>0.50532761558204919</c:v>
                </c:pt>
                <c:pt idx="5">
                  <c:v>0.57094684068010826</c:v>
                </c:pt>
                <c:pt idx="6">
                  <c:v>0.57686887839807122</c:v>
                </c:pt>
                <c:pt idx="7">
                  <c:v>0.54694332337042517</c:v>
                </c:pt>
                <c:pt idx="8">
                  <c:v>0.56888157188113619</c:v>
                </c:pt>
                <c:pt idx="9">
                  <c:v>0.56971479610944353</c:v>
                </c:pt>
                <c:pt idx="10">
                  <c:v>0.58058000269082699</c:v>
                </c:pt>
                <c:pt idx="11">
                  <c:v>0.61788445659249058</c:v>
                </c:pt>
                <c:pt idx="12">
                  <c:v>0.65095686169624223</c:v>
                </c:pt>
                <c:pt idx="13">
                  <c:v>0.629401676679467</c:v>
                </c:pt>
                <c:pt idx="14">
                  <c:v>0.71763368595517796</c:v>
                </c:pt>
                <c:pt idx="15">
                  <c:v>0.64395915872597775</c:v>
                </c:pt>
                <c:pt idx="16">
                  <c:v>0.65035400262223875</c:v>
                </c:pt>
                <c:pt idx="17">
                  <c:v>0.61059907696548654</c:v>
                </c:pt>
                <c:pt idx="18">
                  <c:v>0.38870000451305997</c:v>
                </c:pt>
                <c:pt idx="19">
                  <c:v>0.12200459900746208</c:v>
                </c:pt>
              </c:numCache>
            </c:numRef>
          </c:val>
          <c:smooth val="0"/>
          <c:extLst>
            <c:ext xmlns:c16="http://schemas.microsoft.com/office/drawing/2014/chart" uri="{C3380CC4-5D6E-409C-BE32-E72D297353CC}">
              <c16:uniqueId val="{00000007-C550-48E8-B4D3-D77ACD385880}"/>
            </c:ext>
          </c:extLst>
        </c:ser>
        <c:ser>
          <c:idx val="8"/>
          <c:order val="4"/>
          <c:tx>
            <c:strRef>
              <c:f>'Overall recovery'!$AE$4</c:f>
              <c:strCache>
                <c:ptCount val="1"/>
                <c:pt idx="0">
                  <c:v>Kayseri-Bus</c:v>
                </c:pt>
              </c:strCache>
            </c:strRef>
          </c:tx>
          <c:spPr>
            <a:ln w="38100" cap="rnd">
              <a:solidFill>
                <a:srgbClr val="004047"/>
              </a:solidFill>
              <a:round/>
              <a:tailEnd type="arrow"/>
            </a:ln>
            <a:effectLst/>
          </c:spPr>
          <c:marker>
            <c:symbol val="none"/>
          </c:marker>
          <c:dLbls>
            <c:dLbl>
              <c:idx val="12"/>
              <c:layout>
                <c:manualLayout>
                  <c:x val="-9.5098523034080978E-2"/>
                  <c:y val="0.1281353761385315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recovery'!$AE$30:$AE$42</c:f>
              <c:numCache>
                <c:formatCode>0.0%</c:formatCode>
                <c:ptCount val="13"/>
                <c:pt idx="0">
                  <c:v>0.53049010157929866</c:v>
                </c:pt>
                <c:pt idx="1">
                  <c:v>0.43935495910649147</c:v>
                </c:pt>
                <c:pt idx="2">
                  <c:v>0.40773391310981422</c:v>
                </c:pt>
                <c:pt idx="3">
                  <c:v>0.41746525800720691</c:v>
                </c:pt>
                <c:pt idx="4">
                  <c:v>0.44116229377105642</c:v>
                </c:pt>
                <c:pt idx="5">
                  <c:v>0.45881106985114251</c:v>
                </c:pt>
                <c:pt idx="6">
                  <c:v>0.4891345727028944</c:v>
                </c:pt>
                <c:pt idx="7">
                  <c:v>0.50486052026574468</c:v>
                </c:pt>
                <c:pt idx="8">
                  <c:v>0.53806319911233347</c:v>
                </c:pt>
                <c:pt idx="9">
                  <c:v>0.5327822858689617</c:v>
                </c:pt>
                <c:pt idx="10">
                  <c:v>0.57391349650939516</c:v>
                </c:pt>
                <c:pt idx="11">
                  <c:v>0.486194939186744</c:v>
                </c:pt>
                <c:pt idx="12">
                  <c:v>0.39333160966091457</c:v>
                </c:pt>
              </c:numCache>
            </c:numRef>
          </c:val>
          <c:smooth val="0"/>
          <c:extLst>
            <c:ext xmlns:c16="http://schemas.microsoft.com/office/drawing/2014/chart" uri="{C3380CC4-5D6E-409C-BE32-E72D297353CC}">
              <c16:uniqueId val="{00000009-C550-48E8-B4D3-D77ACD385880}"/>
            </c:ext>
          </c:extLst>
        </c:ser>
        <c:ser>
          <c:idx val="9"/>
          <c:order val="5"/>
          <c:tx>
            <c:strRef>
              <c:f>'Overall recovery'!$AK$4</c:f>
              <c:strCache>
                <c:ptCount val="1"/>
                <c:pt idx="0">
                  <c:v>Berlin-Bus</c:v>
                </c:pt>
              </c:strCache>
            </c:strRef>
          </c:tx>
          <c:spPr>
            <a:ln w="38100" cap="rnd">
              <a:solidFill>
                <a:srgbClr val="004047"/>
              </a:solidFill>
              <a:round/>
              <a:tailEnd type="arrow"/>
            </a:ln>
            <a:effectLst/>
          </c:spPr>
          <c:marker>
            <c:symbol val="none"/>
          </c:marker>
          <c:dLbls>
            <c:dLbl>
              <c:idx val="18"/>
              <c:layout>
                <c:manualLayout>
                  <c:x val="-0.16283993670219329"/>
                  <c:y val="-0.22484132039402724"/>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recovery'!$AK$30:$AK$48</c:f>
              <c:numCache>
                <c:formatCode>0%</c:formatCode>
                <c:ptCount val="19"/>
                <c:pt idx="0">
                  <c:v>0.65981444334875505</c:v>
                </c:pt>
                <c:pt idx="1">
                  <c:v>0.60207419757128233</c:v>
                </c:pt>
                <c:pt idx="2">
                  <c:v>0.62025597034254043</c:v>
                </c:pt>
                <c:pt idx="3">
                  <c:v>0.67085694713991029</c:v>
                </c:pt>
                <c:pt idx="4">
                  <c:v>0.71685261596802075</c:v>
                </c:pt>
                <c:pt idx="5">
                  <c:v>0.67990713081921961</c:v>
                </c:pt>
                <c:pt idx="6">
                  <c:v>0.56151264432338199</c:v>
                </c:pt>
                <c:pt idx="7">
                  <c:v>0.60190412704853935</c:v>
                </c:pt>
                <c:pt idx="8">
                  <c:v>0.66848416453708825</c:v>
                </c:pt>
                <c:pt idx="9">
                  <c:v>0.61211066945073966</c:v>
                </c:pt>
                <c:pt idx="10">
                  <c:v>0.59048794588894626</c:v>
                </c:pt>
                <c:pt idx="11">
                  <c:v>0.57099999999999995</c:v>
                </c:pt>
                <c:pt idx="12">
                  <c:v>0.57899999999999996</c:v>
                </c:pt>
                <c:pt idx="13">
                  <c:v>0.58699999999999997</c:v>
                </c:pt>
                <c:pt idx="14">
                  <c:v>0.55400000000000005</c:v>
                </c:pt>
                <c:pt idx="15">
                  <c:v>0.46100000000000002</c:v>
                </c:pt>
                <c:pt idx="16">
                  <c:v>0.45</c:v>
                </c:pt>
                <c:pt idx="17">
                  <c:v>0.441</c:v>
                </c:pt>
                <c:pt idx="18">
                  <c:v>0.443</c:v>
                </c:pt>
              </c:numCache>
            </c:numRef>
          </c:val>
          <c:smooth val="0"/>
          <c:extLst>
            <c:ext xmlns:c16="http://schemas.microsoft.com/office/drawing/2014/chart" uri="{C3380CC4-5D6E-409C-BE32-E72D297353CC}">
              <c16:uniqueId val="{0000000B-C550-48E8-B4D3-D77ACD385880}"/>
            </c:ext>
          </c:extLst>
        </c:ser>
        <c:ser>
          <c:idx val="10"/>
          <c:order val="6"/>
          <c:tx>
            <c:strRef>
              <c:f>'Overall recovery'!$AO$4</c:f>
              <c:strCache>
                <c:ptCount val="1"/>
                <c:pt idx="0">
                  <c:v>Vancouver-Bus</c:v>
                </c:pt>
              </c:strCache>
            </c:strRef>
          </c:tx>
          <c:spPr>
            <a:ln w="38100" cap="rnd">
              <a:solidFill>
                <a:srgbClr val="73BA59"/>
              </a:solidFill>
              <a:round/>
              <a:tailEnd type="arrow"/>
            </a:ln>
            <a:effectLst/>
          </c:spPr>
          <c:marker>
            <c:symbol val="none"/>
          </c:marker>
          <c:dLbls>
            <c:dLbl>
              <c:idx val="11"/>
              <c:layout>
                <c:manualLayout>
                  <c:x val="-0.11594203493196167"/>
                  <c:y val="0.1087941872874326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recovery'!$AO$30:$AO$41</c:f>
              <c:numCache>
                <c:formatCode>0.0%</c:formatCode>
                <c:ptCount val="12"/>
                <c:pt idx="0">
                  <c:v>0.41950641793083487</c:v>
                </c:pt>
                <c:pt idx="1">
                  <c:v>0.43845120751479183</c:v>
                </c:pt>
                <c:pt idx="2">
                  <c:v>0.43640014234042868</c:v>
                </c:pt>
                <c:pt idx="3">
                  <c:v>0.42689401021824158</c:v>
                </c:pt>
                <c:pt idx="4">
                  <c:v>0.45927467156757712</c:v>
                </c:pt>
                <c:pt idx="5">
                  <c:v>0.44998557054353427</c:v>
                </c:pt>
                <c:pt idx="6">
                  <c:v>0.4572092265267434</c:v>
                </c:pt>
                <c:pt idx="7">
                  <c:v>0.44962414103117215</c:v>
                </c:pt>
                <c:pt idx="8">
                  <c:v>0.46554779927832196</c:v>
                </c:pt>
                <c:pt idx="9">
                  <c:v>0.45339923364982371</c:v>
                </c:pt>
                <c:pt idx="10">
                  <c:v>0.42492223066396001</c:v>
                </c:pt>
                <c:pt idx="11">
                  <c:v>0.41511415764180576</c:v>
                </c:pt>
              </c:numCache>
            </c:numRef>
          </c:val>
          <c:smooth val="0"/>
          <c:extLst>
            <c:ext xmlns:c16="http://schemas.microsoft.com/office/drawing/2014/chart" uri="{C3380CC4-5D6E-409C-BE32-E72D297353CC}">
              <c16:uniqueId val="{0000000D-C550-48E8-B4D3-D77ACD385880}"/>
            </c:ext>
          </c:extLst>
        </c:ser>
        <c:ser>
          <c:idx val="11"/>
          <c:order val="7"/>
          <c:tx>
            <c:strRef>
              <c:f>'Overall recovery'!$AT$4</c:f>
              <c:strCache>
                <c:ptCount val="1"/>
                <c:pt idx="0">
                  <c:v>Chicago-Bus</c:v>
                </c:pt>
              </c:strCache>
            </c:strRef>
          </c:tx>
          <c:spPr>
            <a:ln w="38100" cap="rnd">
              <a:solidFill>
                <a:srgbClr val="F07F31"/>
              </a:solidFill>
              <a:round/>
              <a:tailEnd type="arrow"/>
            </a:ln>
            <a:effectLst/>
          </c:spPr>
          <c:marker>
            <c:symbol val="none"/>
          </c:marker>
          <c:dLbls>
            <c:dLbl>
              <c:idx val="18"/>
              <c:layout>
                <c:manualLayout>
                  <c:x val="-0.11203387645110899"/>
                  <c:y val="0.21758837457486488"/>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recovery'!$AT$30:$AT$48</c:f>
              <c:numCache>
                <c:formatCode>0.0%</c:formatCode>
                <c:ptCount val="19"/>
                <c:pt idx="0">
                  <c:v>0.45042341887900816</c:v>
                </c:pt>
                <c:pt idx="1">
                  <c:v>0.36382645742892161</c:v>
                </c:pt>
                <c:pt idx="2">
                  <c:v>0.40212688496512827</c:v>
                </c:pt>
                <c:pt idx="3">
                  <c:v>0.41079462413644552</c:v>
                </c:pt>
                <c:pt idx="4">
                  <c:v>0.39191291299609432</c:v>
                </c:pt>
                <c:pt idx="5">
                  <c:v>0.4182810174732674</c:v>
                </c:pt>
                <c:pt idx="6">
                  <c:v>0.41194885083248445</c:v>
                </c:pt>
                <c:pt idx="7">
                  <c:v>0.41678615128977836</c:v>
                </c:pt>
                <c:pt idx="8">
                  <c:v>0.41870558851375828</c:v>
                </c:pt>
                <c:pt idx="9">
                  <c:v>0.39651564287779983</c:v>
                </c:pt>
                <c:pt idx="10">
                  <c:v>0.41251201897574319</c:v>
                </c:pt>
                <c:pt idx="11">
                  <c:v>0.36502542430945717</c:v>
                </c:pt>
                <c:pt idx="12">
                  <c:v>0.4059381288113928</c:v>
                </c:pt>
                <c:pt idx="13">
                  <c:v>0.36122350287595939</c:v>
                </c:pt>
                <c:pt idx="14">
                  <c:v>0.37183730034713181</c:v>
                </c:pt>
                <c:pt idx="15">
                  <c:v>0.38216837999361974</c:v>
                </c:pt>
                <c:pt idx="16">
                  <c:v>0.47465895391730806</c:v>
                </c:pt>
                <c:pt idx="17">
                  <c:v>0.4291756667173573</c:v>
                </c:pt>
                <c:pt idx="18">
                  <c:v>0.39272654587355527</c:v>
                </c:pt>
              </c:numCache>
            </c:numRef>
          </c:val>
          <c:smooth val="0"/>
          <c:extLst>
            <c:ext xmlns:c16="http://schemas.microsoft.com/office/drawing/2014/chart" uri="{C3380CC4-5D6E-409C-BE32-E72D297353CC}">
              <c16:uniqueId val="{0000000F-C550-48E8-B4D3-D77ACD385880}"/>
            </c:ext>
          </c:extLst>
        </c:ser>
        <c:ser>
          <c:idx val="12"/>
          <c:order val="8"/>
          <c:tx>
            <c:strRef>
              <c:f>'Overall recovery'!$AX$4</c:f>
              <c:strCache>
                <c:ptCount val="1"/>
                <c:pt idx="0">
                  <c:v>Ottawa-Bus</c:v>
                </c:pt>
              </c:strCache>
            </c:strRef>
          </c:tx>
          <c:spPr>
            <a:ln w="38100" cap="rnd">
              <a:solidFill>
                <a:srgbClr val="F07F31"/>
              </a:solidFill>
              <a:round/>
              <a:tailEnd type="arrow"/>
            </a:ln>
            <a:effectLst/>
          </c:spPr>
          <c:marker>
            <c:symbol val="none"/>
          </c:marker>
          <c:dLbls>
            <c:dLbl>
              <c:idx val="15"/>
              <c:layout>
                <c:manualLayout>
                  <c:x val="-5.0806060251084403E-2"/>
                  <c:y val="6.527651237245951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recovery'!$AX$30:$AX$48</c:f>
              <c:numCache>
                <c:formatCode>0.0%</c:formatCode>
                <c:ptCount val="19"/>
                <c:pt idx="0">
                  <c:v>0.40343558796412704</c:v>
                </c:pt>
                <c:pt idx="1">
                  <c:v>0.35</c:v>
                </c:pt>
                <c:pt idx="2">
                  <c:v>0.35522376201825467</c:v>
                </c:pt>
                <c:pt idx="3">
                  <c:v>0.35</c:v>
                </c:pt>
                <c:pt idx="4">
                  <c:v>0.35</c:v>
                </c:pt>
                <c:pt idx="5">
                  <c:v>0.32999999999999996</c:v>
                </c:pt>
                <c:pt idx="6">
                  <c:v>0.32999999999999996</c:v>
                </c:pt>
                <c:pt idx="7">
                  <c:v>0.31999999999999995</c:v>
                </c:pt>
                <c:pt idx="8">
                  <c:v>0.33999999999999997</c:v>
                </c:pt>
                <c:pt idx="9">
                  <c:v>0.33999999999999997</c:v>
                </c:pt>
                <c:pt idx="10">
                  <c:v>0.33999999999999997</c:v>
                </c:pt>
                <c:pt idx="11">
                  <c:v>0.33999999999999997</c:v>
                </c:pt>
                <c:pt idx="12">
                  <c:v>0.33999999999999997</c:v>
                </c:pt>
                <c:pt idx="13">
                  <c:v>0.35</c:v>
                </c:pt>
                <c:pt idx="14">
                  <c:v>0.35</c:v>
                </c:pt>
                <c:pt idx="15">
                  <c:v>0.33999999999999997</c:v>
                </c:pt>
              </c:numCache>
            </c:numRef>
          </c:val>
          <c:smooth val="0"/>
          <c:extLst>
            <c:ext xmlns:c16="http://schemas.microsoft.com/office/drawing/2014/chart" uri="{C3380CC4-5D6E-409C-BE32-E72D297353CC}">
              <c16:uniqueId val="{00000011-C550-48E8-B4D3-D77ACD385880}"/>
            </c:ext>
          </c:extLst>
        </c:ser>
        <c:ser>
          <c:idx val="14"/>
          <c:order val="9"/>
          <c:tx>
            <c:strRef>
              <c:f>'Overall recovery'!$BB$4</c:f>
              <c:strCache>
                <c:ptCount val="1"/>
                <c:pt idx="0">
                  <c:v>Stockholm-Bus</c:v>
                </c:pt>
              </c:strCache>
            </c:strRef>
          </c:tx>
          <c:spPr>
            <a:ln w="38100" cap="rnd">
              <a:solidFill>
                <a:srgbClr val="E84134"/>
              </a:solidFill>
              <a:round/>
              <a:tailEnd type="arrow"/>
            </a:ln>
            <a:effectLst/>
          </c:spPr>
          <c:marker>
            <c:symbol val="none"/>
          </c:marker>
          <c:dLbls>
            <c:dLbl>
              <c:idx val="19"/>
              <c:layout>
                <c:manualLayout>
                  <c:x val="5.8622377212789491E-2"/>
                  <c:y val="-9.670594425549647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recovery'!$BB$30:$BB$49</c:f>
              <c:numCache>
                <c:formatCode>0.0%</c:formatCode>
                <c:ptCount val="20"/>
                <c:pt idx="0">
                  <c:v>0.62311320079067289</c:v>
                </c:pt>
                <c:pt idx="1">
                  <c:v>0.65033481823130124</c:v>
                </c:pt>
                <c:pt idx="2">
                  <c:v>0.64827398516057233</c:v>
                </c:pt>
                <c:pt idx="3">
                  <c:v>0.64764624573867646</c:v>
                </c:pt>
                <c:pt idx="4">
                  <c:v>0.6695236628756418</c:v>
                </c:pt>
                <c:pt idx="5">
                  <c:v>0.66814786432520668</c:v>
                </c:pt>
                <c:pt idx="6">
                  <c:v>0.67473680064170449</c:v>
                </c:pt>
                <c:pt idx="7">
                  <c:v>0.67710416248889838</c:v>
                </c:pt>
                <c:pt idx="8">
                  <c:v>0.52667122640158193</c:v>
                </c:pt>
                <c:pt idx="9">
                  <c:v>0.55538359068381771</c:v>
                </c:pt>
                <c:pt idx="10">
                  <c:v>0.5474270919872809</c:v>
                </c:pt>
                <c:pt idx="11">
                  <c:v>0.52183014868078059</c:v>
                </c:pt>
                <c:pt idx="12">
                  <c:v>0.54262110751425197</c:v>
                </c:pt>
                <c:pt idx="13">
                  <c:v>0.53455968716876445</c:v>
                </c:pt>
                <c:pt idx="14">
                  <c:v>0.52040600739106879</c:v>
                </c:pt>
                <c:pt idx="15">
                  <c:v>0.46577405677944067</c:v>
                </c:pt>
                <c:pt idx="16">
                  <c:v>0.39162107120133677</c:v>
                </c:pt>
                <c:pt idx="17">
                  <c:v>0.34288790465328856</c:v>
                </c:pt>
                <c:pt idx="18">
                  <c:v>0.3679310492208423</c:v>
                </c:pt>
                <c:pt idx="19">
                  <c:v>0.55032550777780997</c:v>
                </c:pt>
              </c:numCache>
            </c:numRef>
          </c:val>
          <c:smooth val="0"/>
          <c:extLst>
            <c:ext xmlns:c16="http://schemas.microsoft.com/office/drawing/2014/chart" uri="{C3380CC4-5D6E-409C-BE32-E72D297353CC}">
              <c16:uniqueId val="{00000013-C550-48E8-B4D3-D77ACD385880}"/>
            </c:ext>
          </c:extLst>
        </c:ser>
        <c:ser>
          <c:idx val="15"/>
          <c:order val="10"/>
          <c:tx>
            <c:strRef>
              <c:f>'Overall recovery'!$BE$4</c:f>
              <c:strCache>
                <c:ptCount val="1"/>
                <c:pt idx="0">
                  <c:v>NJ-Intrastate bus</c:v>
                </c:pt>
              </c:strCache>
            </c:strRef>
          </c:tx>
          <c:spPr>
            <a:ln w="38100" cap="rnd">
              <a:solidFill>
                <a:srgbClr val="E84134"/>
              </a:solidFill>
              <a:round/>
              <a:tailEnd type="arrow"/>
            </a:ln>
            <a:effectLst/>
          </c:spPr>
          <c:marker>
            <c:symbol val="none"/>
          </c:marker>
          <c:dLbls>
            <c:dLbl>
              <c:idx val="19"/>
              <c:layout>
                <c:manualLayout>
                  <c:x val="7.8163169617052788E-2"/>
                  <c:y val="-4.351767491497301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recovery'!$BE$30:$BE$49</c:f>
              <c:numCache>
                <c:formatCode>0.0%</c:formatCode>
                <c:ptCount val="20"/>
                <c:pt idx="0">
                  <c:v>0.55905614896034939</c:v>
                </c:pt>
                <c:pt idx="1">
                  <c:v>0.50324258154029711</c:v>
                </c:pt>
                <c:pt idx="2">
                  <c:v>0.56021214108907547</c:v>
                </c:pt>
                <c:pt idx="3">
                  <c:v>0.54437485247395856</c:v>
                </c:pt>
                <c:pt idx="4">
                  <c:v>0.53910412706757138</c:v>
                </c:pt>
                <c:pt idx="5">
                  <c:v>0.55726691212384538</c:v>
                </c:pt>
                <c:pt idx="6">
                  <c:v>0.50527432160905872</c:v>
                </c:pt>
                <c:pt idx="7">
                  <c:v>0.55836089942549816</c:v>
                </c:pt>
                <c:pt idx="8">
                  <c:v>0.5102645253564676</c:v>
                </c:pt>
                <c:pt idx="9">
                  <c:v>0.54747022937596568</c:v>
                </c:pt>
                <c:pt idx="10">
                  <c:v>0.52421616069463361</c:v>
                </c:pt>
                <c:pt idx="11">
                  <c:v>0.57887818715995409</c:v>
                </c:pt>
                <c:pt idx="12">
                  <c:v>0.47459236654543963</c:v>
                </c:pt>
                <c:pt idx="13">
                  <c:v>0.55270296976338906</c:v>
                </c:pt>
                <c:pt idx="14">
                  <c:v>0.56015918521340369</c:v>
                </c:pt>
                <c:pt idx="15">
                  <c:v>0.51846976026558411</c:v>
                </c:pt>
                <c:pt idx="16">
                  <c:v>0.53945925289325203</c:v>
                </c:pt>
                <c:pt idx="17">
                  <c:v>0.52839633576117639</c:v>
                </c:pt>
                <c:pt idx="18">
                  <c:v>0.57162143139533494</c:v>
                </c:pt>
                <c:pt idx="19">
                  <c:v>0.57365057924309037</c:v>
                </c:pt>
              </c:numCache>
            </c:numRef>
          </c:val>
          <c:smooth val="0"/>
          <c:extLst>
            <c:ext xmlns:c16="http://schemas.microsoft.com/office/drawing/2014/chart" uri="{C3380CC4-5D6E-409C-BE32-E72D297353CC}">
              <c16:uniqueId val="{00000015-C550-48E8-B4D3-D77ACD385880}"/>
            </c:ext>
          </c:extLst>
        </c:ser>
        <c:ser>
          <c:idx val="16"/>
          <c:order val="11"/>
          <c:tx>
            <c:strRef>
              <c:f>'Overall recovery'!$BH$4</c:f>
              <c:strCache>
                <c:ptCount val="1"/>
                <c:pt idx="0">
                  <c:v>Dijon-Bus</c:v>
                </c:pt>
              </c:strCache>
            </c:strRef>
          </c:tx>
          <c:spPr>
            <a:ln w="38100" cap="rnd">
              <a:solidFill>
                <a:srgbClr val="F9B20D"/>
              </a:solidFill>
              <a:round/>
              <a:tailEnd type="arrow"/>
            </a:ln>
            <a:effectLst/>
          </c:spPr>
          <c:marker>
            <c:symbol val="none"/>
          </c:marker>
          <c:dLbls>
            <c:dLbl>
              <c:idx val="19"/>
              <c:layout>
                <c:manualLayout>
                  <c:x val="-2.6054389872352838E-3"/>
                  <c:y val="-9.428829564910819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recovery'!$BH$30:$BH$49</c:f>
              <c:numCache>
                <c:formatCode>0.0%</c:formatCode>
                <c:ptCount val="20"/>
                <c:pt idx="0">
                  <c:v>0.75897763118152883</c:v>
                </c:pt>
                <c:pt idx="1">
                  <c:v>0.91846372642953011</c:v>
                </c:pt>
                <c:pt idx="2">
                  <c:v>0.9197718912582985</c:v>
                </c:pt>
                <c:pt idx="3">
                  <c:v>0.93430572252103761</c:v>
                </c:pt>
                <c:pt idx="4">
                  <c:v>0.89047820025323188</c:v>
                </c:pt>
                <c:pt idx="5">
                  <c:v>0.94441299603750073</c:v>
                </c:pt>
                <c:pt idx="6">
                  <c:v>0.92796892408443465</c:v>
                </c:pt>
                <c:pt idx="7">
                  <c:v>0.91111807496003039</c:v>
                </c:pt>
                <c:pt idx="8">
                  <c:v>0.68633663825996627</c:v>
                </c:pt>
                <c:pt idx="9">
                  <c:v>0.61623363895724892</c:v>
                </c:pt>
                <c:pt idx="10">
                  <c:v>0.59938152207178108</c:v>
                </c:pt>
                <c:pt idx="11">
                  <c:v>0.58270742113506302</c:v>
                </c:pt>
                <c:pt idx="12">
                  <c:v>0.62527078411879899</c:v>
                </c:pt>
                <c:pt idx="13">
                  <c:v>0.68032572104085109</c:v>
                </c:pt>
                <c:pt idx="14">
                  <c:v>0.70629699342117103</c:v>
                </c:pt>
                <c:pt idx="15">
                  <c:v>0.71886857744075749</c:v>
                </c:pt>
                <c:pt idx="16">
                  <c:v>0.39777611979109367</c:v>
                </c:pt>
                <c:pt idx="17">
                  <c:v>0.34263517203167598</c:v>
                </c:pt>
                <c:pt idx="18">
                  <c:v>0.67440697527888516</c:v>
                </c:pt>
                <c:pt idx="19">
                  <c:v>0.66871825850057109</c:v>
                </c:pt>
              </c:numCache>
            </c:numRef>
          </c:val>
          <c:smooth val="0"/>
          <c:extLst>
            <c:ext xmlns:c16="http://schemas.microsoft.com/office/drawing/2014/chart" uri="{C3380CC4-5D6E-409C-BE32-E72D297353CC}">
              <c16:uniqueId val="{00000017-C550-48E8-B4D3-D77ACD385880}"/>
            </c:ext>
          </c:extLst>
        </c:ser>
        <c:ser>
          <c:idx val="0"/>
          <c:order val="12"/>
          <c:tx>
            <c:strRef>
              <c:f>'Overall recovery'!$AC$4</c:f>
              <c:strCache>
                <c:ptCount val="1"/>
                <c:pt idx="0">
                  <c:v>Istanbul-Tram</c:v>
                </c:pt>
              </c:strCache>
            </c:strRef>
          </c:tx>
          <c:spPr>
            <a:ln w="38100" cap="rnd">
              <a:solidFill>
                <a:srgbClr val="E84134"/>
              </a:solidFill>
              <a:round/>
              <a:tailEnd type="arrow"/>
            </a:ln>
            <a:effectLst/>
          </c:spPr>
          <c:marker>
            <c:symbol val="none"/>
          </c:marker>
          <c:dLbls>
            <c:dLbl>
              <c:idx val="18"/>
              <c:layout>
                <c:manualLayout>
                  <c:x val="0.12375835189366671"/>
                  <c:y val="4.835297212774779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recovery'!$AC$30:$AC$48</c:f>
              <c:numCache>
                <c:formatCode>0.0%</c:formatCode>
                <c:ptCount val="19"/>
                <c:pt idx="0">
                  <c:v>0.64676053726322913</c:v>
                </c:pt>
                <c:pt idx="1">
                  <c:v>0.61967569955275248</c:v>
                </c:pt>
                <c:pt idx="2">
                  <c:v>0.60946432504380965</c:v>
                </c:pt>
                <c:pt idx="3">
                  <c:v>0.57163550767280802</c:v>
                </c:pt>
                <c:pt idx="4">
                  <c:v>0.62126724742621098</c:v>
                </c:pt>
                <c:pt idx="5">
                  <c:v>0.63010573851847673</c:v>
                </c:pt>
                <c:pt idx="6">
                  <c:v>0.62155551454119351</c:v>
                </c:pt>
                <c:pt idx="7">
                  <c:v>0.48586348957339609</c:v>
                </c:pt>
                <c:pt idx="8">
                  <c:v>0.48717543355841458</c:v>
                </c:pt>
                <c:pt idx="9">
                  <c:v>0.41138502512717495</c:v>
                </c:pt>
                <c:pt idx="10">
                  <c:v>0.3859519084540855</c:v>
                </c:pt>
                <c:pt idx="11">
                  <c:v>0.51133103470746899</c:v>
                </c:pt>
                <c:pt idx="12">
                  <c:v>0.49822090661196433</c:v>
                </c:pt>
                <c:pt idx="13">
                  <c:v>0.40175592856988018</c:v>
                </c:pt>
                <c:pt idx="14">
                  <c:v>0.41771848503186543</c:v>
                </c:pt>
                <c:pt idx="15">
                  <c:v>0.41869391647813331</c:v>
                </c:pt>
                <c:pt idx="16">
                  <c:v>0.44483039987122897</c:v>
                </c:pt>
                <c:pt idx="17">
                  <c:v>0.7141604085433455</c:v>
                </c:pt>
                <c:pt idx="18">
                  <c:v>0.53175805570138723</c:v>
                </c:pt>
              </c:numCache>
            </c:numRef>
          </c:val>
          <c:smooth val="0"/>
          <c:extLst>
            <c:ext xmlns:c16="http://schemas.microsoft.com/office/drawing/2014/chart" uri="{C3380CC4-5D6E-409C-BE32-E72D297353CC}">
              <c16:uniqueId val="{00000019-C550-48E8-B4D3-D77ACD385880}"/>
            </c:ext>
          </c:extLst>
        </c:ser>
        <c:ser>
          <c:idx val="2"/>
          <c:order val="13"/>
          <c:tx>
            <c:strRef>
              <c:f>'Overall recovery'!$E$4</c:f>
              <c:strCache>
                <c:ptCount val="1"/>
                <c:pt idx="0">
                  <c:v>Brussels-Bus</c:v>
                </c:pt>
              </c:strCache>
            </c:strRef>
          </c:tx>
          <c:spPr>
            <a:ln w="38100" cap="rnd">
              <a:solidFill>
                <a:srgbClr val="831240"/>
              </a:solidFill>
              <a:round/>
              <a:tailEnd type="arrow"/>
            </a:ln>
            <a:effectLst/>
          </c:spPr>
          <c:marker>
            <c:symbol val="none"/>
          </c:marker>
          <c:dLbls>
            <c:dLbl>
              <c:idx val="19"/>
              <c:layout>
                <c:manualLayout>
                  <c:x val="6.7741413668112219E-2"/>
                  <c:y val="-6.76941609788469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recovery'!$E$30:$E$49</c:f>
              <c:numCache>
                <c:formatCode>0.0%</c:formatCode>
                <c:ptCount val="20"/>
                <c:pt idx="0">
                  <c:v>0.6399999999999999</c:v>
                </c:pt>
                <c:pt idx="1">
                  <c:v>0.6785714285714286</c:v>
                </c:pt>
                <c:pt idx="2">
                  <c:v>0.66666666666666663</c:v>
                </c:pt>
                <c:pt idx="3">
                  <c:v>0.69571428571428562</c:v>
                </c:pt>
                <c:pt idx="4">
                  <c:v>0.71666666666666667</c:v>
                </c:pt>
                <c:pt idx="5">
                  <c:v>0.69428571428571428</c:v>
                </c:pt>
                <c:pt idx="6">
                  <c:v>0.64857142857142858</c:v>
                </c:pt>
                <c:pt idx="7">
                  <c:v>0.61285714285714288</c:v>
                </c:pt>
                <c:pt idx="8">
                  <c:v>0.56857142857142862</c:v>
                </c:pt>
                <c:pt idx="9">
                  <c:v>0.37142857142857144</c:v>
                </c:pt>
                <c:pt idx="10">
                  <c:v>0.42</c:v>
                </c:pt>
                <c:pt idx="11">
                  <c:v>0.50285714285714289</c:v>
                </c:pt>
                <c:pt idx="12">
                  <c:v>0.52714285714285702</c:v>
                </c:pt>
                <c:pt idx="13">
                  <c:v>0.59</c:v>
                </c:pt>
                <c:pt idx="14">
                  <c:v>0.59428571428571431</c:v>
                </c:pt>
                <c:pt idx="15">
                  <c:v>0.58714285714285708</c:v>
                </c:pt>
                <c:pt idx="16">
                  <c:v>0.43142857142857144</c:v>
                </c:pt>
                <c:pt idx="17">
                  <c:v>0.42571428571428566</c:v>
                </c:pt>
                <c:pt idx="18">
                  <c:v>0.57999999999999996</c:v>
                </c:pt>
                <c:pt idx="19">
                  <c:v>0.59400000000000008</c:v>
                </c:pt>
              </c:numCache>
            </c:numRef>
          </c:val>
          <c:smooth val="0"/>
          <c:extLst>
            <c:ext xmlns:c16="http://schemas.microsoft.com/office/drawing/2014/chart" uri="{C3380CC4-5D6E-409C-BE32-E72D297353CC}">
              <c16:uniqueId val="{0000001B-C550-48E8-B4D3-D77ACD385880}"/>
            </c:ext>
          </c:extLst>
        </c:ser>
        <c:ser>
          <c:idx val="6"/>
          <c:order val="14"/>
          <c:tx>
            <c:strRef>
              <c:f>'Overall recovery'!$L$4</c:f>
              <c:strCache>
                <c:ptCount val="1"/>
                <c:pt idx="0">
                  <c:v>Moscow Bus+Tram</c:v>
                </c:pt>
              </c:strCache>
            </c:strRef>
          </c:tx>
          <c:spPr>
            <a:ln w="38100" cap="rnd">
              <a:solidFill>
                <a:srgbClr val="F9B20D"/>
              </a:solidFill>
              <a:round/>
              <a:tailEnd type="arrow"/>
            </a:ln>
            <a:effectLst/>
          </c:spPr>
          <c:marker>
            <c:symbol val="none"/>
          </c:marker>
          <c:dLbls>
            <c:dLbl>
              <c:idx val="19"/>
              <c:layout>
                <c:manualLayout>
                  <c:x val="-9.5531659275406748E-17"/>
                  <c:y val="7.252945819162159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recovery'!$L$30:$L$49</c:f>
              <c:numCache>
                <c:formatCode>0.0%</c:formatCode>
                <c:ptCount val="20"/>
                <c:pt idx="0">
                  <c:v>0.59785589628521574</c:v>
                </c:pt>
                <c:pt idx="1">
                  <c:v>0.60334081276489659</c:v>
                </c:pt>
                <c:pt idx="2">
                  <c:v>0.61356270256793821</c:v>
                </c:pt>
                <c:pt idx="3">
                  <c:v>0.63001745200698078</c:v>
                </c:pt>
                <c:pt idx="4">
                  <c:v>0.6210421341311394</c:v>
                </c:pt>
                <c:pt idx="5">
                  <c:v>0.5218150087260035</c:v>
                </c:pt>
                <c:pt idx="6">
                  <c:v>0.43879331837447016</c:v>
                </c:pt>
                <c:pt idx="7">
                  <c:v>0.45450012465719269</c:v>
                </c:pt>
                <c:pt idx="8">
                  <c:v>0.45225629518823235</c:v>
                </c:pt>
                <c:pt idx="9">
                  <c:v>0.41411119421590625</c:v>
                </c:pt>
                <c:pt idx="10">
                  <c:v>0.45051109449015209</c:v>
                </c:pt>
                <c:pt idx="11">
                  <c:v>0.43654948890550982</c:v>
                </c:pt>
                <c:pt idx="12">
                  <c:v>0.44178509099975066</c:v>
                </c:pt>
                <c:pt idx="13">
                  <c:v>0.44228371977063075</c:v>
                </c:pt>
                <c:pt idx="14">
                  <c:v>0.44353029169783098</c:v>
                </c:pt>
                <c:pt idx="15">
                  <c:v>0.45973572675143354</c:v>
                </c:pt>
                <c:pt idx="16">
                  <c:v>0.46621790077287456</c:v>
                </c:pt>
                <c:pt idx="17">
                  <c:v>0.33108950386437297</c:v>
                </c:pt>
                <c:pt idx="18">
                  <c:v>0.22961854899027673</c:v>
                </c:pt>
                <c:pt idx="19">
                  <c:v>0.47033158813263526</c:v>
                </c:pt>
              </c:numCache>
            </c:numRef>
          </c:val>
          <c:smooth val="0"/>
          <c:extLst>
            <c:ext xmlns:c16="http://schemas.microsoft.com/office/drawing/2014/chart" uri="{C3380CC4-5D6E-409C-BE32-E72D297353CC}">
              <c16:uniqueId val="{0000001D-C550-48E8-B4D3-D77ACD385880}"/>
            </c:ext>
          </c:extLst>
        </c:ser>
        <c:ser>
          <c:idx val="13"/>
          <c:order val="15"/>
          <c:tx>
            <c:strRef>
              <c:f>'Overall recovery'!$AQ$4</c:f>
              <c:strCache>
                <c:ptCount val="1"/>
                <c:pt idx="0">
                  <c:v>Budapest-Bus</c:v>
                </c:pt>
              </c:strCache>
            </c:strRef>
          </c:tx>
          <c:spPr>
            <a:ln w="38100" cap="rnd">
              <a:solidFill>
                <a:srgbClr val="F07F31"/>
              </a:solidFill>
              <a:round/>
              <a:tailEnd type="arrow"/>
            </a:ln>
            <a:effectLst/>
          </c:spPr>
          <c:marker>
            <c:symbol val="none"/>
          </c:marker>
          <c:dLbls>
            <c:dLbl>
              <c:idx val="19"/>
              <c:layout>
                <c:manualLayout>
                  <c:x val="3.7778865314908844E-2"/>
                  <c:y val="2.659413467026128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recovery'!$AQ$30:$AQ$49</c:f>
              <c:numCache>
                <c:formatCode>0.0%</c:formatCode>
                <c:ptCount val="20"/>
                <c:pt idx="0">
                  <c:v>0.79256655137239673</c:v>
                </c:pt>
                <c:pt idx="1">
                  <c:v>0.76643408789077794</c:v>
                </c:pt>
                <c:pt idx="2">
                  <c:v>0.79016010198709119</c:v>
                </c:pt>
                <c:pt idx="3">
                  <c:v>0.76548850542177616</c:v>
                </c:pt>
                <c:pt idx="4">
                  <c:v>0.74259199253142738</c:v>
                </c:pt>
                <c:pt idx="5">
                  <c:v>0.73531797698843582</c:v>
                </c:pt>
                <c:pt idx="6">
                  <c:v>0.73631430122030639</c:v>
                </c:pt>
                <c:pt idx="7">
                  <c:v>0.70499999999999996</c:v>
                </c:pt>
                <c:pt idx="8">
                  <c:v>0.62382907682749422</c:v>
                </c:pt>
                <c:pt idx="9">
                  <c:v>0.73497453250870382</c:v>
                </c:pt>
                <c:pt idx="10">
                  <c:v>0.54566756002829775</c:v>
                </c:pt>
                <c:pt idx="11">
                  <c:v>0.50359276828765986</c:v>
                </c:pt>
                <c:pt idx="12">
                  <c:v>0.52774712887920949</c:v>
                </c:pt>
                <c:pt idx="13">
                  <c:v>0.5177280690923739</c:v>
                </c:pt>
                <c:pt idx="14">
                  <c:v>0.52294487911200349</c:v>
                </c:pt>
                <c:pt idx="15">
                  <c:v>0.57250000000000001</c:v>
                </c:pt>
                <c:pt idx="16">
                  <c:v>0.48</c:v>
                </c:pt>
                <c:pt idx="17">
                  <c:v>0.35749999999999998</c:v>
                </c:pt>
                <c:pt idx="18">
                  <c:v>0.5246919095459851</c:v>
                </c:pt>
                <c:pt idx="19">
                  <c:v>0.54935335298669818</c:v>
                </c:pt>
              </c:numCache>
            </c:numRef>
          </c:val>
          <c:smooth val="0"/>
          <c:extLst>
            <c:ext xmlns:c16="http://schemas.microsoft.com/office/drawing/2014/chart" uri="{C3380CC4-5D6E-409C-BE32-E72D297353CC}">
              <c16:uniqueId val="{0000001F-C550-48E8-B4D3-D77ACD385880}"/>
            </c:ext>
          </c:extLst>
        </c:ser>
        <c:ser>
          <c:idx val="18"/>
          <c:order val="16"/>
          <c:tx>
            <c:strRef>
              <c:f>'Overall recovery'!$AV$4</c:f>
              <c:strCache>
                <c:ptCount val="1"/>
                <c:pt idx="0">
                  <c:v>Tenerife-LRT</c:v>
                </c:pt>
              </c:strCache>
            </c:strRef>
          </c:tx>
          <c:spPr>
            <a:ln w="38100" cap="rnd">
              <a:solidFill>
                <a:srgbClr val="68BFAC"/>
              </a:solidFill>
              <a:round/>
              <a:tailEnd type="arrow"/>
            </a:ln>
            <a:effectLst/>
          </c:spPr>
          <c:marker>
            <c:symbol val="none"/>
          </c:marker>
          <c:dLbls>
            <c:dLbl>
              <c:idx val="19"/>
              <c:layout>
                <c:manualLayout>
                  <c:x val="3.1265267846821113E-2"/>
                  <c:y val="-0.101541241468270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recovery'!$AV$30:$AV$49</c:f>
              <c:numCache>
                <c:formatCode>0.0%</c:formatCode>
                <c:ptCount val="20"/>
                <c:pt idx="0">
                  <c:v>0.71</c:v>
                </c:pt>
                <c:pt idx="1">
                  <c:v>0.68</c:v>
                </c:pt>
                <c:pt idx="2">
                  <c:v>0.64</c:v>
                </c:pt>
                <c:pt idx="3">
                  <c:v>0.63700000000000001</c:v>
                </c:pt>
                <c:pt idx="4">
                  <c:v>0.64</c:v>
                </c:pt>
                <c:pt idx="5">
                  <c:v>0.69399999999999995</c:v>
                </c:pt>
                <c:pt idx="6">
                  <c:v>0.72</c:v>
                </c:pt>
                <c:pt idx="7">
                  <c:v>0.70499999999999996</c:v>
                </c:pt>
                <c:pt idx="8">
                  <c:v>0.71400000000000008</c:v>
                </c:pt>
                <c:pt idx="9">
                  <c:v>0.72</c:v>
                </c:pt>
                <c:pt idx="10">
                  <c:v>0.72299999999999998</c:v>
                </c:pt>
                <c:pt idx="11">
                  <c:v>0.69700000000000006</c:v>
                </c:pt>
                <c:pt idx="12">
                  <c:v>0.65</c:v>
                </c:pt>
                <c:pt idx="13">
                  <c:v>0.69</c:v>
                </c:pt>
                <c:pt idx="14">
                  <c:v>0.68</c:v>
                </c:pt>
                <c:pt idx="15">
                  <c:v>0.63</c:v>
                </c:pt>
                <c:pt idx="16">
                  <c:v>0.62</c:v>
                </c:pt>
                <c:pt idx="17">
                  <c:v>0.6</c:v>
                </c:pt>
                <c:pt idx="18">
                  <c:v>0.52</c:v>
                </c:pt>
                <c:pt idx="19">
                  <c:v>0.6</c:v>
                </c:pt>
              </c:numCache>
            </c:numRef>
          </c:val>
          <c:smooth val="0"/>
          <c:extLst>
            <c:ext xmlns:c16="http://schemas.microsoft.com/office/drawing/2014/chart" uri="{C3380CC4-5D6E-409C-BE32-E72D297353CC}">
              <c16:uniqueId val="{00000021-C550-48E8-B4D3-D77ACD385880}"/>
            </c:ext>
          </c:extLst>
        </c:ser>
        <c:ser>
          <c:idx val="19"/>
          <c:order val="17"/>
          <c:tx>
            <c:strRef>
              <c:f>'Overall recovery'!$BI$3</c:f>
              <c:strCache>
                <c:ptCount val="1"/>
                <c:pt idx="0">
                  <c:v>Shenzhen Bus</c:v>
                </c:pt>
              </c:strCache>
            </c:strRef>
          </c:tx>
          <c:spPr>
            <a:ln w="38100" cap="rnd">
              <a:solidFill>
                <a:srgbClr val="68BFAC"/>
              </a:solidFill>
              <a:round/>
              <a:tailEnd type="arrow"/>
            </a:ln>
            <a:effectLst/>
          </c:spPr>
          <c:marker>
            <c:symbol val="none"/>
          </c:marker>
          <c:dLbls>
            <c:dLbl>
              <c:idx val="18"/>
              <c:layout>
                <c:manualLayout>
                  <c:x val="-3.9081584808527345E-3"/>
                  <c:y val="-6.044121515968475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C550-48E8-B4D3-D77ACD3858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recovery'!$BI$30:$BI$48</c:f>
              <c:numCache>
                <c:formatCode>0%</c:formatCode>
                <c:ptCount val="19"/>
                <c:pt idx="0">
                  <c:v>0.79</c:v>
                </c:pt>
                <c:pt idx="1">
                  <c:v>0.76</c:v>
                </c:pt>
                <c:pt idx="2">
                  <c:v>0.71</c:v>
                </c:pt>
                <c:pt idx="3">
                  <c:v>0.74</c:v>
                </c:pt>
                <c:pt idx="4">
                  <c:v>0.79</c:v>
                </c:pt>
                <c:pt idx="5">
                  <c:v>0.79</c:v>
                </c:pt>
                <c:pt idx="6">
                  <c:v>0.78</c:v>
                </c:pt>
                <c:pt idx="7">
                  <c:v>0.76</c:v>
                </c:pt>
                <c:pt idx="8">
                  <c:v>0.76</c:v>
                </c:pt>
                <c:pt idx="9">
                  <c:v>0.76</c:v>
                </c:pt>
                <c:pt idx="10">
                  <c:v>0.78</c:v>
                </c:pt>
                <c:pt idx="11">
                  <c:v>0.79</c:v>
                </c:pt>
                <c:pt idx="12">
                  <c:v>0.77616649970926299</c:v>
                </c:pt>
                <c:pt idx="13">
                  <c:v>0.78011874198393205</c:v>
                </c:pt>
                <c:pt idx="14">
                  <c:v>0.80712172337745003</c:v>
                </c:pt>
                <c:pt idx="15">
                  <c:v>0.81029019511926303</c:v>
                </c:pt>
                <c:pt idx="16">
                  <c:v>0.80144344079345697</c:v>
                </c:pt>
                <c:pt idx="17">
                  <c:v>0.82908688273484499</c:v>
                </c:pt>
                <c:pt idx="18">
                  <c:v>0.86568695774163196</c:v>
                </c:pt>
              </c:numCache>
            </c:numRef>
          </c:val>
          <c:smooth val="0"/>
          <c:extLst>
            <c:ext xmlns:c16="http://schemas.microsoft.com/office/drawing/2014/chart" uri="{C3380CC4-5D6E-409C-BE32-E72D297353CC}">
              <c16:uniqueId val="{00000023-C550-48E8-B4D3-D77ACD385880}"/>
            </c:ext>
          </c:extLst>
        </c:ser>
        <c:dLbls>
          <c:showLegendKey val="0"/>
          <c:showVal val="0"/>
          <c:showCatName val="0"/>
          <c:showSerName val="0"/>
          <c:showPercent val="0"/>
          <c:showBubbleSize val="0"/>
        </c:dLbls>
        <c:smooth val="0"/>
        <c:axId val="382637112"/>
        <c:axId val="382644328"/>
      </c:lineChart>
      <c:dateAx>
        <c:axId val="3826371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Week starting 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d\-mmm"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44328"/>
        <c:crosses val="autoZero"/>
        <c:auto val="1"/>
        <c:lblOffset val="100"/>
        <c:baseTimeUnit val="days"/>
        <c:majorUnit val="7"/>
        <c:majorTimeUnit val="days"/>
      </c:dateAx>
      <c:valAx>
        <c:axId val="382644328"/>
        <c:scaling>
          <c:orientation val="minMax"/>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37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Weekly evolution since the start of September 2020 - Metros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manualLayout>
          <c:layoutTarget val="inner"/>
          <c:xMode val="edge"/>
          <c:yMode val="edge"/>
          <c:x val="4.554851004278767E-2"/>
          <c:y val="0.1383309820192013"/>
          <c:w val="0.74298421442475659"/>
          <c:h val="0.69606230258065049"/>
        </c:manualLayout>
      </c:layout>
      <c:lineChart>
        <c:grouping val="standard"/>
        <c:varyColors val="0"/>
        <c:ser>
          <c:idx val="3"/>
          <c:order val="0"/>
          <c:tx>
            <c:strRef>
              <c:f>'Overall recovery'!$H$3:$J$3</c:f>
              <c:strCache>
                <c:ptCount val="1"/>
                <c:pt idx="0">
                  <c:v>London</c:v>
                </c:pt>
              </c:strCache>
            </c:strRef>
          </c:tx>
          <c:spPr>
            <a:ln w="38100" cap="rnd">
              <a:solidFill>
                <a:srgbClr val="004047"/>
              </a:solidFill>
              <a:round/>
              <a:tailEnd type="arrow"/>
            </a:ln>
            <a:effectLst/>
          </c:spPr>
          <c:marker>
            <c:symbol val="none"/>
          </c:marker>
          <c:dLbls>
            <c:dLbl>
              <c:idx val="19"/>
              <c:layout>
                <c:manualLayout>
                  <c:x val="5.0806060251084119E-2"/>
                  <c:y val="1.450589163832433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recovery'!$J$30:$J$49</c:f>
              <c:numCache>
                <c:formatCode>0.0%</c:formatCode>
                <c:ptCount val="20"/>
                <c:pt idx="0">
                  <c:v>0.34142812794082994</c:v>
                </c:pt>
                <c:pt idx="1">
                  <c:v>0.35787816333826866</c:v>
                </c:pt>
                <c:pt idx="2">
                  <c:v>0.35945247926447099</c:v>
                </c:pt>
                <c:pt idx="3">
                  <c:v>0.34964468300683405</c:v>
                </c:pt>
                <c:pt idx="4">
                  <c:v>0.34129781965355582</c:v>
                </c:pt>
                <c:pt idx="5">
                  <c:v>0.35138611964166627</c:v>
                </c:pt>
                <c:pt idx="6">
                  <c:v>0.3510725952026485</c:v>
                </c:pt>
                <c:pt idx="7">
                  <c:v>0.34158255001170967</c:v>
                </c:pt>
                <c:pt idx="8">
                  <c:v>0.33322080648548896</c:v>
                </c:pt>
                <c:pt idx="9">
                  <c:v>0.29073583437212386</c:v>
                </c:pt>
                <c:pt idx="10">
                  <c:v>0.21881412420632973</c:v>
                </c:pt>
                <c:pt idx="11">
                  <c:v>0.22077580420936282</c:v>
                </c:pt>
                <c:pt idx="12">
                  <c:v>0.22010604621149255</c:v>
                </c:pt>
                <c:pt idx="13">
                  <c:v>0.30895783810476096</c:v>
                </c:pt>
                <c:pt idx="14">
                  <c:v>0.34922502826541552</c:v>
                </c:pt>
                <c:pt idx="15">
                  <c:v>0.303389271940464</c:v>
                </c:pt>
                <c:pt idx="16">
                  <c:v>0.21118382700649629</c:v>
                </c:pt>
                <c:pt idx="17">
                  <c:v>0.1300159771344705</c:v>
                </c:pt>
                <c:pt idx="18">
                  <c:v>0.15966790719239798</c:v>
                </c:pt>
                <c:pt idx="19">
                  <c:v>0.1436169815724524</c:v>
                </c:pt>
              </c:numCache>
            </c:numRef>
          </c:val>
          <c:smooth val="0"/>
          <c:extLst>
            <c:ext xmlns:c16="http://schemas.microsoft.com/office/drawing/2014/chart" uri="{C3380CC4-5D6E-409C-BE32-E72D297353CC}">
              <c16:uniqueId val="{00000001-5524-4CBD-A664-E4A3F91C07C3}"/>
            </c:ext>
          </c:extLst>
        </c:ser>
        <c:ser>
          <c:idx val="1"/>
          <c:order val="1"/>
          <c:tx>
            <c:strRef>
              <c:f>'Overall recovery'!$O$3:$Q$3</c:f>
              <c:strCache>
                <c:ptCount val="1"/>
                <c:pt idx="0">
                  <c:v>Montreal</c:v>
                </c:pt>
              </c:strCache>
            </c:strRef>
          </c:tx>
          <c:spPr>
            <a:ln w="38100" cap="rnd">
              <a:solidFill>
                <a:srgbClr val="F07F31"/>
              </a:solidFill>
              <a:round/>
              <a:tailEnd type="arrow"/>
            </a:ln>
            <a:effectLst/>
          </c:spPr>
          <c:marker>
            <c:symbol val="none"/>
          </c:marker>
          <c:dLbls>
            <c:dLbl>
              <c:idx val="19"/>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recovery'!$Q$30:$Q$49</c:f>
              <c:numCache>
                <c:formatCode>0.0%</c:formatCode>
                <c:ptCount val="20"/>
                <c:pt idx="0">
                  <c:v>0.34073824956461418</c:v>
                </c:pt>
                <c:pt idx="1">
                  <c:v>0.34458966702770288</c:v>
                </c:pt>
                <c:pt idx="2">
                  <c:v>0.3443121964837923</c:v>
                </c:pt>
                <c:pt idx="3">
                  <c:v>0.33467056379864257</c:v>
                </c:pt>
                <c:pt idx="4">
                  <c:v>0.31344429496164716</c:v>
                </c:pt>
                <c:pt idx="5">
                  <c:v>0.29567727488730067</c:v>
                </c:pt>
                <c:pt idx="6">
                  <c:v>0.29327072689385136</c:v>
                </c:pt>
                <c:pt idx="7">
                  <c:v>0.30481389676470771</c:v>
                </c:pt>
                <c:pt idx="8">
                  <c:v>0.30506033853229142</c:v>
                </c:pt>
                <c:pt idx="9">
                  <c:v>0.29980233240001086</c:v>
                </c:pt>
                <c:pt idx="10">
                  <c:v>0.29002942438545942</c:v>
                </c:pt>
                <c:pt idx="11">
                  <c:v>0.29619789952447972</c:v>
                </c:pt>
                <c:pt idx="12">
                  <c:v>0.30591954805741572</c:v>
                </c:pt>
                <c:pt idx="13">
                  <c:v>0.31657055046621296</c:v>
                </c:pt>
                <c:pt idx="14">
                  <c:v>0.32002683924288922</c:v>
                </c:pt>
                <c:pt idx="15">
                  <c:v>0.31660630919467125</c:v>
                </c:pt>
                <c:pt idx="16">
                  <c:v>0.32462556583919833</c:v>
                </c:pt>
                <c:pt idx="17">
                  <c:v>0.28812358575644781</c:v>
                </c:pt>
                <c:pt idx="18">
                  <c:v>0.23414833768258492</c:v>
                </c:pt>
                <c:pt idx="19">
                  <c:v>0.21127374777464814</c:v>
                </c:pt>
              </c:numCache>
            </c:numRef>
          </c:val>
          <c:smooth val="0"/>
          <c:extLst>
            <c:ext xmlns:c16="http://schemas.microsoft.com/office/drawing/2014/chart" uri="{C3380CC4-5D6E-409C-BE32-E72D297353CC}">
              <c16:uniqueId val="{00000003-5524-4CBD-A664-E4A3F91C07C3}"/>
            </c:ext>
          </c:extLst>
        </c:ser>
        <c:ser>
          <c:idx val="4"/>
          <c:order val="2"/>
          <c:tx>
            <c:strRef>
              <c:f>'Overall recovery'!$R$3:$T$3</c:f>
              <c:strCache>
                <c:ptCount val="1"/>
                <c:pt idx="0">
                  <c:v>New York</c:v>
                </c:pt>
              </c:strCache>
            </c:strRef>
          </c:tx>
          <c:spPr>
            <a:ln w="38100" cap="rnd">
              <a:solidFill>
                <a:srgbClr val="F9B20D"/>
              </a:solidFill>
              <a:round/>
              <a:tailEnd type="arrow"/>
            </a:ln>
            <a:effectLst/>
          </c:spPr>
          <c:marker>
            <c:symbol val="none"/>
          </c:marker>
          <c:dLbls>
            <c:dLbl>
              <c:idx val="19"/>
              <c:layout>
                <c:manualLayout>
                  <c:x val="-1.3027194936176419E-3"/>
                  <c:y val="2.901178327664867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recovery'!$S$30:$S$49</c:f>
              <c:numCache>
                <c:formatCode>0.0%</c:formatCode>
                <c:ptCount val="20"/>
                <c:pt idx="0">
                  <c:v>0.28899999999999992</c:v>
                </c:pt>
                <c:pt idx="1">
                  <c:v>0.28657142857142859</c:v>
                </c:pt>
                <c:pt idx="2">
                  <c:v>0.31971428571428573</c:v>
                </c:pt>
                <c:pt idx="3">
                  <c:v>0.32271428571428573</c:v>
                </c:pt>
                <c:pt idx="4">
                  <c:v>0.3165714285714285</c:v>
                </c:pt>
                <c:pt idx="5">
                  <c:v>0.3214285714285714</c:v>
                </c:pt>
                <c:pt idx="6">
                  <c:v>0.31742857142857139</c:v>
                </c:pt>
                <c:pt idx="7">
                  <c:v>0.32557142857142873</c:v>
                </c:pt>
                <c:pt idx="8">
                  <c:v>0.30357142857142871</c:v>
                </c:pt>
                <c:pt idx="9">
                  <c:v>0.31971428571428573</c:v>
                </c:pt>
                <c:pt idx="10">
                  <c:v>0.32485714285714284</c:v>
                </c:pt>
                <c:pt idx="11">
                  <c:v>0.32099999999999995</c:v>
                </c:pt>
                <c:pt idx="12">
                  <c:v>0.33642857142857152</c:v>
                </c:pt>
                <c:pt idx="13">
                  <c:v>0.29157142857142848</c:v>
                </c:pt>
                <c:pt idx="14">
                  <c:v>0.29385714285714293</c:v>
                </c:pt>
                <c:pt idx="15">
                  <c:v>0.28699999999999992</c:v>
                </c:pt>
                <c:pt idx="16">
                  <c:v>0.33299999999999996</c:v>
                </c:pt>
                <c:pt idx="17">
                  <c:v>0.32857142857142851</c:v>
                </c:pt>
                <c:pt idx="18">
                  <c:v>0.30657142857142861</c:v>
                </c:pt>
                <c:pt idx="19">
                  <c:v>0.31957142857142862</c:v>
                </c:pt>
              </c:numCache>
            </c:numRef>
          </c:val>
          <c:smooth val="0"/>
          <c:extLst>
            <c:ext xmlns:c16="http://schemas.microsoft.com/office/drawing/2014/chart" uri="{C3380CC4-5D6E-409C-BE32-E72D297353CC}">
              <c16:uniqueId val="{00000005-5524-4CBD-A664-E4A3F91C07C3}"/>
            </c:ext>
          </c:extLst>
        </c:ser>
        <c:ser>
          <c:idx val="5"/>
          <c:order val="3"/>
          <c:tx>
            <c:strRef>
              <c:f>'Overall recovery'!$U$3:$W$3</c:f>
              <c:strCache>
                <c:ptCount val="1"/>
                <c:pt idx="0">
                  <c:v>Madrid</c:v>
                </c:pt>
              </c:strCache>
            </c:strRef>
          </c:tx>
          <c:spPr>
            <a:ln w="38100" cap="rnd">
              <a:solidFill>
                <a:srgbClr val="831240"/>
              </a:solidFill>
              <a:round/>
              <a:tailEnd type="arrow"/>
            </a:ln>
            <a:effectLst/>
          </c:spPr>
          <c:marker>
            <c:symbol val="none"/>
          </c:marker>
          <c:dLbls>
            <c:dLbl>
              <c:idx val="19"/>
              <c:layout>
                <c:manualLayout>
                  <c:x val="-1.302719493617556E-2"/>
                  <c:y val="-0.11362948450020731"/>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recovery'!$V$30:$V$49</c:f>
              <c:numCache>
                <c:formatCode>0.0%</c:formatCode>
                <c:ptCount val="20"/>
                <c:pt idx="0">
                  <c:v>0.50128440879799196</c:v>
                </c:pt>
                <c:pt idx="1">
                  <c:v>0.50488562183756558</c:v>
                </c:pt>
                <c:pt idx="2">
                  <c:v>0.48012223590988723</c:v>
                </c:pt>
                <c:pt idx="3">
                  <c:v>0.44183965202454312</c:v>
                </c:pt>
                <c:pt idx="4">
                  <c:v>0.43607794478245776</c:v>
                </c:pt>
                <c:pt idx="5">
                  <c:v>0.46527695264968705</c:v>
                </c:pt>
                <c:pt idx="6">
                  <c:v>0.46669162043367762</c:v>
                </c:pt>
                <c:pt idx="7">
                  <c:v>0.47008952781992597</c:v>
                </c:pt>
                <c:pt idx="8">
                  <c:v>0.48463057342536531</c:v>
                </c:pt>
                <c:pt idx="9">
                  <c:v>0.48486922669191157</c:v>
                </c:pt>
                <c:pt idx="10">
                  <c:v>0.4842109806633903</c:v>
                </c:pt>
                <c:pt idx="11">
                  <c:v>0.49723527212327934</c:v>
                </c:pt>
                <c:pt idx="12">
                  <c:v>0.49925727970312495</c:v>
                </c:pt>
                <c:pt idx="13">
                  <c:v>0.51425452560711826</c:v>
                </c:pt>
                <c:pt idx="14">
                  <c:v>0.52288273504321792</c:v>
                </c:pt>
                <c:pt idx="15">
                  <c:v>0.52547271293661613</c:v>
                </c:pt>
                <c:pt idx="16">
                  <c:v>0.55968707858087408</c:v>
                </c:pt>
                <c:pt idx="17">
                  <c:v>0.50624359344716785</c:v>
                </c:pt>
                <c:pt idx="18">
                  <c:v>0.48750304532831834</c:v>
                </c:pt>
                <c:pt idx="19">
                  <c:v>0.56444186325073553</c:v>
                </c:pt>
              </c:numCache>
            </c:numRef>
          </c:val>
          <c:smooth val="0"/>
          <c:extLst>
            <c:ext xmlns:c16="http://schemas.microsoft.com/office/drawing/2014/chart" uri="{C3380CC4-5D6E-409C-BE32-E72D297353CC}">
              <c16:uniqueId val="{00000007-5524-4CBD-A664-E4A3F91C07C3}"/>
            </c:ext>
          </c:extLst>
        </c:ser>
        <c:ser>
          <c:idx val="9"/>
          <c:order val="4"/>
          <c:tx>
            <c:strRef>
              <c:f>'Overall recovery'!$AJ$3:$AM$3</c:f>
              <c:strCache>
                <c:ptCount val="1"/>
                <c:pt idx="0">
                  <c:v>Berlin</c:v>
                </c:pt>
              </c:strCache>
            </c:strRef>
          </c:tx>
          <c:spPr>
            <a:ln w="38100" cap="rnd">
              <a:solidFill>
                <a:srgbClr val="73BA59"/>
              </a:solidFill>
              <a:round/>
              <a:tailEnd type="arrow"/>
            </a:ln>
            <a:effectLst/>
          </c:spPr>
          <c:marker>
            <c:symbol val="none"/>
          </c:marker>
          <c:dLbls>
            <c:dLbl>
              <c:idx val="18"/>
              <c:layout>
                <c:manualLayout>
                  <c:x val="-0.18498616809369159"/>
                  <c:y val="7.011180958523430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recovery'!$AM$30:$AM$49</c:f>
              <c:numCache>
                <c:formatCode>0%</c:formatCode>
                <c:ptCount val="20"/>
                <c:pt idx="0">
                  <c:v>0.65254164829443084</c:v>
                </c:pt>
                <c:pt idx="1">
                  <c:v>0.69193933076110226</c:v>
                </c:pt>
                <c:pt idx="2">
                  <c:v>0.65957628713358241</c:v>
                </c:pt>
                <c:pt idx="3">
                  <c:v>0.62361778343267915</c:v>
                </c:pt>
                <c:pt idx="4">
                  <c:v>0.64590550860823304</c:v>
                </c:pt>
                <c:pt idx="5">
                  <c:v>0.64833110465829769</c:v>
                </c:pt>
                <c:pt idx="6">
                  <c:v>0.55407790242692967</c:v>
                </c:pt>
                <c:pt idx="7">
                  <c:v>0.52615011745854734</c:v>
                </c:pt>
                <c:pt idx="8">
                  <c:v>0.58371883449189643</c:v>
                </c:pt>
                <c:pt idx="9">
                  <c:v>0.55351017837462746</c:v>
                </c:pt>
                <c:pt idx="10">
                  <c:v>0.51065353770513677</c:v>
                </c:pt>
                <c:pt idx="11">
                  <c:v>0.50600000000000001</c:v>
                </c:pt>
                <c:pt idx="12">
                  <c:v>0.47499999999999998</c:v>
                </c:pt>
                <c:pt idx="13">
                  <c:v>0.51700000000000002</c:v>
                </c:pt>
                <c:pt idx="14">
                  <c:v>0.495</c:v>
                </c:pt>
                <c:pt idx="15">
                  <c:v>0.38100000000000001</c:v>
                </c:pt>
                <c:pt idx="16">
                  <c:v>0.34599999999999997</c:v>
                </c:pt>
                <c:pt idx="17">
                  <c:v>0.33900000000000002</c:v>
                </c:pt>
                <c:pt idx="18">
                  <c:v>0.35</c:v>
                </c:pt>
              </c:numCache>
            </c:numRef>
          </c:val>
          <c:smooth val="0"/>
          <c:extLst>
            <c:ext xmlns:c16="http://schemas.microsoft.com/office/drawing/2014/chart" uri="{C3380CC4-5D6E-409C-BE32-E72D297353CC}">
              <c16:uniqueId val="{00000009-5524-4CBD-A664-E4A3F91C07C3}"/>
            </c:ext>
          </c:extLst>
        </c:ser>
        <c:ser>
          <c:idx val="10"/>
          <c:order val="5"/>
          <c:tx>
            <c:strRef>
              <c:f>'Overall recovery'!$AN$3:$AP$3</c:f>
              <c:strCache>
                <c:ptCount val="1"/>
                <c:pt idx="0">
                  <c:v>Vancouver</c:v>
                </c:pt>
              </c:strCache>
            </c:strRef>
          </c:tx>
          <c:spPr>
            <a:ln w="38100" cap="rnd">
              <a:solidFill>
                <a:srgbClr val="73BA59"/>
              </a:solidFill>
              <a:round/>
              <a:tailEnd type="arrow"/>
            </a:ln>
            <a:effectLst/>
          </c:spPr>
          <c:marker>
            <c:symbol val="none"/>
          </c:marker>
          <c:dLbls>
            <c:dLbl>
              <c:idx val="11"/>
              <c:layout>
                <c:manualLayout>
                  <c:x val="-0.10421755948940375"/>
                  <c:y val="0.2103354287557030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recovery'!$AP$30:$AP$41</c:f>
              <c:numCache>
                <c:formatCode>0.0%</c:formatCode>
                <c:ptCount val="12"/>
                <c:pt idx="0">
                  <c:v>0.3684085784156203</c:v>
                </c:pt>
                <c:pt idx="1">
                  <c:v>0.37350214317853508</c:v>
                </c:pt>
                <c:pt idx="2">
                  <c:v>0.35377499916311655</c:v>
                </c:pt>
                <c:pt idx="3">
                  <c:v>0.34619549826599133</c:v>
                </c:pt>
                <c:pt idx="4">
                  <c:v>0.37743913867041806</c:v>
                </c:pt>
                <c:pt idx="5">
                  <c:v>0.36722327675533917</c:v>
                </c:pt>
                <c:pt idx="6">
                  <c:v>0.37396760376866867</c:v>
                </c:pt>
                <c:pt idx="7">
                  <c:v>0.37261941883302568</c:v>
                </c:pt>
                <c:pt idx="8">
                  <c:v>0.38024937189740682</c:v>
                </c:pt>
                <c:pt idx="9">
                  <c:v>0.37146425049402826</c:v>
                </c:pt>
                <c:pt idx="10">
                  <c:v>0.34342590033207498</c:v>
                </c:pt>
                <c:pt idx="11">
                  <c:v>0.33961010836891131</c:v>
                </c:pt>
              </c:numCache>
            </c:numRef>
          </c:val>
          <c:smooth val="0"/>
          <c:extLst>
            <c:ext xmlns:c16="http://schemas.microsoft.com/office/drawing/2014/chart" uri="{C3380CC4-5D6E-409C-BE32-E72D297353CC}">
              <c16:uniqueId val="{0000000B-5524-4CBD-A664-E4A3F91C07C3}"/>
            </c:ext>
          </c:extLst>
        </c:ser>
        <c:ser>
          <c:idx val="11"/>
          <c:order val="6"/>
          <c:tx>
            <c:strRef>
              <c:f>'Overall recovery'!$AS$3:$AU$3</c:f>
              <c:strCache>
                <c:ptCount val="1"/>
                <c:pt idx="0">
                  <c:v>Chicago</c:v>
                </c:pt>
              </c:strCache>
            </c:strRef>
          </c:tx>
          <c:spPr>
            <a:ln w="38100" cap="rnd">
              <a:solidFill>
                <a:srgbClr val="68BFAC"/>
              </a:solidFill>
              <a:round/>
              <a:tailEnd type="arrow"/>
            </a:ln>
            <a:effectLst/>
          </c:spPr>
          <c:marker>
            <c:symbol val="none"/>
          </c:marker>
          <c:dLbls>
            <c:dLbl>
              <c:idx val="18"/>
              <c:layout>
                <c:manualLayout>
                  <c:x val="-0.14199642480431254"/>
                  <c:y val="0.1208824303193694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recovery'!$AU$30:$AU$48</c:f>
              <c:numCache>
                <c:formatCode>0.0%</c:formatCode>
                <c:ptCount val="19"/>
                <c:pt idx="0">
                  <c:v>0.25881117649680707</c:v>
                </c:pt>
                <c:pt idx="1">
                  <c:v>0.20809572357521011</c:v>
                </c:pt>
                <c:pt idx="2">
                  <c:v>0.22890253532343685</c:v>
                </c:pt>
                <c:pt idx="3">
                  <c:v>0.24055901039226302</c:v>
                </c:pt>
                <c:pt idx="4">
                  <c:v>0.24168622467315115</c:v>
                </c:pt>
                <c:pt idx="5">
                  <c:v>0.2277234545100828</c:v>
                </c:pt>
                <c:pt idx="6">
                  <c:v>0.22966580514219459</c:v>
                </c:pt>
                <c:pt idx="7">
                  <c:v>0.23703723404495092</c:v>
                </c:pt>
                <c:pt idx="8">
                  <c:v>0.23757266570030444</c:v>
                </c:pt>
                <c:pt idx="9">
                  <c:v>0.2261135685791581</c:v>
                </c:pt>
                <c:pt idx="10">
                  <c:v>0.22677858415519769</c:v>
                </c:pt>
                <c:pt idx="11">
                  <c:v>0.19861873390499585</c:v>
                </c:pt>
                <c:pt idx="12">
                  <c:v>0.23757493250793971</c:v>
                </c:pt>
                <c:pt idx="13">
                  <c:v>0.19925119844527006</c:v>
                </c:pt>
                <c:pt idx="14">
                  <c:v>0.21037618243415246</c:v>
                </c:pt>
                <c:pt idx="15">
                  <c:v>0.22311625092805232</c:v>
                </c:pt>
                <c:pt idx="16">
                  <c:v>0.30051146257303185</c:v>
                </c:pt>
                <c:pt idx="17">
                  <c:v>0.25174481446435149</c:v>
                </c:pt>
                <c:pt idx="18">
                  <c:v>0.21995547672125637</c:v>
                </c:pt>
              </c:numCache>
            </c:numRef>
          </c:val>
          <c:smooth val="0"/>
          <c:extLst>
            <c:ext xmlns:c16="http://schemas.microsoft.com/office/drawing/2014/chart" uri="{C3380CC4-5D6E-409C-BE32-E72D297353CC}">
              <c16:uniqueId val="{0000000D-5524-4CBD-A664-E4A3F91C07C3}"/>
            </c:ext>
          </c:extLst>
        </c:ser>
        <c:ser>
          <c:idx val="12"/>
          <c:order val="7"/>
          <c:tx>
            <c:strRef>
              <c:f>'Overall recovery'!$AW$3:$AY$3</c:f>
              <c:strCache>
                <c:ptCount val="1"/>
                <c:pt idx="0">
                  <c:v>Ottawa</c:v>
                </c:pt>
              </c:strCache>
            </c:strRef>
          </c:tx>
          <c:spPr>
            <a:ln w="38100" cap="rnd">
              <a:solidFill>
                <a:srgbClr val="831240"/>
              </a:solidFill>
              <a:round/>
              <a:tailEnd type="arrow"/>
            </a:ln>
            <a:effectLst/>
          </c:spPr>
          <c:marker>
            <c:symbol val="none"/>
          </c:marker>
          <c:dLbls>
            <c:dLbl>
              <c:idx val="19"/>
              <c:layout>
                <c:manualLayout>
                  <c:x val="-1.302719493617556E-2"/>
                  <c:y val="6.044121515968473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recovery'!$AY$30:$AY$49</c:f>
              <c:numCache>
                <c:formatCode>0.0%</c:formatCode>
                <c:ptCount val="20"/>
                <c:pt idx="0">
                  <c:v>0.27164588099621656</c:v>
                </c:pt>
                <c:pt idx="1">
                  <c:v>0.18751407672923848</c:v>
                </c:pt>
                <c:pt idx="2">
                  <c:v>0.20609503157548936</c:v>
                </c:pt>
                <c:pt idx="3">
                  <c:v>0.19999999999999996</c:v>
                </c:pt>
                <c:pt idx="4">
                  <c:v>0.18999999999999995</c:v>
                </c:pt>
                <c:pt idx="5">
                  <c:v>0.18999999999999995</c:v>
                </c:pt>
                <c:pt idx="6">
                  <c:v>0.16000000000000003</c:v>
                </c:pt>
                <c:pt idx="7">
                  <c:v>0.17000000000000004</c:v>
                </c:pt>
                <c:pt idx="8">
                  <c:v>0.18000000000000005</c:v>
                </c:pt>
                <c:pt idx="9">
                  <c:v>0.18000000000000005</c:v>
                </c:pt>
                <c:pt idx="10">
                  <c:v>0.18999999999999995</c:v>
                </c:pt>
                <c:pt idx="11">
                  <c:v>0.18999999999999995</c:v>
                </c:pt>
                <c:pt idx="12">
                  <c:v>0.19999999999999996</c:v>
                </c:pt>
                <c:pt idx="13">
                  <c:v>0.19999999999999996</c:v>
                </c:pt>
                <c:pt idx="14">
                  <c:v>0.18999999999999995</c:v>
                </c:pt>
                <c:pt idx="15">
                  <c:v>0.18000000000000005</c:v>
                </c:pt>
                <c:pt idx="16">
                  <c:v>0.15000000000000002</c:v>
                </c:pt>
                <c:pt idx="17">
                  <c:v>7.999999999999996E-2</c:v>
                </c:pt>
                <c:pt idx="18">
                  <c:v>0.12</c:v>
                </c:pt>
                <c:pt idx="19">
                  <c:v>0.10999999999999999</c:v>
                </c:pt>
              </c:numCache>
            </c:numRef>
          </c:val>
          <c:smooth val="0"/>
          <c:extLst>
            <c:ext xmlns:c16="http://schemas.microsoft.com/office/drawing/2014/chart" uri="{C3380CC4-5D6E-409C-BE32-E72D297353CC}">
              <c16:uniqueId val="{0000000F-5524-4CBD-A664-E4A3F91C07C3}"/>
            </c:ext>
          </c:extLst>
        </c:ser>
        <c:ser>
          <c:idx val="14"/>
          <c:order val="8"/>
          <c:tx>
            <c:strRef>
              <c:f>'Overall recovery'!$BA$3:$BC$3</c:f>
              <c:strCache>
                <c:ptCount val="1"/>
                <c:pt idx="0">
                  <c:v>Stockholm</c:v>
                </c:pt>
              </c:strCache>
            </c:strRef>
          </c:tx>
          <c:spPr>
            <a:ln w="38100" cap="rnd">
              <a:solidFill>
                <a:srgbClr val="F9B20D"/>
              </a:solidFill>
              <a:round/>
              <a:tailEnd type="arrow"/>
            </a:ln>
            <a:effectLst/>
          </c:spPr>
          <c:marker>
            <c:symbol val="none"/>
          </c:marker>
          <c:dLbls>
            <c:dLbl>
              <c:idx val="19"/>
              <c:layout>
                <c:manualLayout>
                  <c:x val="5.4714218731936951E-2"/>
                  <c:y val="1.208824303193694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recovery'!$BC$30:$BC$49</c:f>
              <c:numCache>
                <c:formatCode>0.0%</c:formatCode>
                <c:ptCount val="20"/>
                <c:pt idx="0">
                  <c:v>0.53549899683782864</c:v>
                </c:pt>
                <c:pt idx="1">
                  <c:v>0.53720633236435433</c:v>
                </c:pt>
                <c:pt idx="2">
                  <c:v>0.54400741638112327</c:v>
                </c:pt>
                <c:pt idx="3">
                  <c:v>0.55526233989741403</c:v>
                </c:pt>
                <c:pt idx="4">
                  <c:v>0.55803163265213107</c:v>
                </c:pt>
                <c:pt idx="5">
                  <c:v>0.55895959184380384</c:v>
                </c:pt>
                <c:pt idx="6">
                  <c:v>0.55650022652049036</c:v>
                </c:pt>
                <c:pt idx="7">
                  <c:v>0.56520918734292835</c:v>
                </c:pt>
                <c:pt idx="8">
                  <c:v>0.50014356932484128</c:v>
                </c:pt>
                <c:pt idx="9">
                  <c:v>0.48047411604594581</c:v>
                </c:pt>
                <c:pt idx="10">
                  <c:v>0.46708980876565931</c:v>
                </c:pt>
                <c:pt idx="11">
                  <c:v>0.45232358976182074</c:v>
                </c:pt>
                <c:pt idx="12">
                  <c:v>0.45476016630341348</c:v>
                </c:pt>
                <c:pt idx="13">
                  <c:v>0.4519607923568249</c:v>
                </c:pt>
                <c:pt idx="14">
                  <c:v>0.4289887888309446</c:v>
                </c:pt>
                <c:pt idx="15">
                  <c:v>0.40839137636037631</c:v>
                </c:pt>
                <c:pt idx="16">
                  <c:v>0.35477940003518588</c:v>
                </c:pt>
                <c:pt idx="17">
                  <c:v>0.30653737223469529</c:v>
                </c:pt>
                <c:pt idx="18">
                  <c:v>0.32456967943476528</c:v>
                </c:pt>
                <c:pt idx="19">
                  <c:v>0.39468346837965379</c:v>
                </c:pt>
              </c:numCache>
            </c:numRef>
          </c:val>
          <c:smooth val="0"/>
          <c:extLst>
            <c:ext xmlns:c16="http://schemas.microsoft.com/office/drawing/2014/chart" uri="{C3380CC4-5D6E-409C-BE32-E72D297353CC}">
              <c16:uniqueId val="{00000011-5524-4CBD-A664-E4A3F91C07C3}"/>
            </c:ext>
          </c:extLst>
        </c:ser>
        <c:ser>
          <c:idx val="15"/>
          <c:order val="9"/>
          <c:tx>
            <c:strRef>
              <c:f>'Overall recovery'!$BF$4</c:f>
              <c:strCache>
                <c:ptCount val="1"/>
                <c:pt idx="0">
                  <c:v>NJ-Rail to NYC</c:v>
                </c:pt>
              </c:strCache>
            </c:strRef>
          </c:tx>
          <c:spPr>
            <a:ln w="38100" cap="rnd">
              <a:solidFill>
                <a:srgbClr val="E84134"/>
              </a:solidFill>
              <a:round/>
              <a:tailEnd type="arrow"/>
            </a:ln>
            <a:effectLst/>
          </c:spPr>
          <c:marker>
            <c:symbol val="none"/>
          </c:marker>
          <c:dLbls>
            <c:dLbl>
              <c:idx val="19"/>
              <c:layout>
                <c:manualLayout>
                  <c:x val="9.24930840468456E-2"/>
                  <c:y val="-8.8646091520323906E-17"/>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recovery'!$BF$30:$BF$49</c:f>
              <c:numCache>
                <c:formatCode>0.0%</c:formatCode>
                <c:ptCount val="20"/>
                <c:pt idx="0">
                  <c:v>0.18569844234380556</c:v>
                </c:pt>
                <c:pt idx="1">
                  <c:v>0.17737090490344265</c:v>
                </c:pt>
                <c:pt idx="2">
                  <c:v>0.2109201454192951</c:v>
                </c:pt>
                <c:pt idx="3">
                  <c:v>0.20524331020981049</c:v>
                </c:pt>
                <c:pt idx="4">
                  <c:v>0.20611186657710601</c:v>
                </c:pt>
                <c:pt idx="5">
                  <c:v>0.21522548766551541</c:v>
                </c:pt>
                <c:pt idx="6">
                  <c:v>0.18640044239571762</c:v>
                </c:pt>
                <c:pt idx="7">
                  <c:v>0.21625374139578527</c:v>
                </c:pt>
                <c:pt idx="8">
                  <c:v>0.20297354581656021</c:v>
                </c:pt>
                <c:pt idx="9">
                  <c:v>0.19109660905558565</c:v>
                </c:pt>
                <c:pt idx="10">
                  <c:v>0.1991115752447406</c:v>
                </c:pt>
                <c:pt idx="11">
                  <c:v>0.23280271952425227</c:v>
                </c:pt>
                <c:pt idx="12">
                  <c:v>0.18358866975665739</c:v>
                </c:pt>
                <c:pt idx="13">
                  <c:v>0.21342468596233499</c:v>
                </c:pt>
                <c:pt idx="14">
                  <c:v>0.21682384964444229</c:v>
                </c:pt>
                <c:pt idx="15">
                  <c:v>0.17525494346312495</c:v>
                </c:pt>
                <c:pt idx="16">
                  <c:v>0.20286550179277171</c:v>
                </c:pt>
                <c:pt idx="17">
                  <c:v>0.20182167663747136</c:v>
                </c:pt>
                <c:pt idx="18">
                  <c:v>0.23096772060663362</c:v>
                </c:pt>
                <c:pt idx="19">
                  <c:v>0.23384254651582365</c:v>
                </c:pt>
              </c:numCache>
            </c:numRef>
          </c:val>
          <c:smooth val="0"/>
          <c:extLst>
            <c:ext xmlns:c16="http://schemas.microsoft.com/office/drawing/2014/chart" uri="{C3380CC4-5D6E-409C-BE32-E72D297353CC}">
              <c16:uniqueId val="{00000013-5524-4CBD-A664-E4A3F91C07C3}"/>
            </c:ext>
          </c:extLst>
        </c:ser>
        <c:ser>
          <c:idx val="16"/>
          <c:order val="10"/>
          <c:tx>
            <c:strRef>
              <c:f>'Overall recovery'!$E$3:$F$3</c:f>
              <c:strCache>
                <c:ptCount val="1"/>
                <c:pt idx="0">
                  <c:v>Brussels</c:v>
                </c:pt>
              </c:strCache>
            </c:strRef>
          </c:tx>
          <c:spPr>
            <a:ln w="38100" cap="rnd">
              <a:solidFill>
                <a:srgbClr val="831240"/>
              </a:solidFill>
              <a:round/>
              <a:tailEnd type="arrow"/>
            </a:ln>
            <a:effectLst/>
          </c:spPr>
          <c:marker>
            <c:symbol val="none"/>
          </c:marker>
          <c:dLbls>
            <c:dLbl>
              <c:idx val="19"/>
              <c:layout>
                <c:manualLayout>
                  <c:x val="5.2108779744701759E-2"/>
                  <c:y val="7.2529458191621689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recovery'!$F$30:$F$49</c:f>
              <c:numCache>
                <c:formatCode>0.0%</c:formatCode>
                <c:ptCount val="20"/>
                <c:pt idx="0">
                  <c:v>0.5971428571428572</c:v>
                </c:pt>
                <c:pt idx="1">
                  <c:v>0.62571428571428567</c:v>
                </c:pt>
                <c:pt idx="2">
                  <c:v>0.62666666666666671</c:v>
                </c:pt>
                <c:pt idx="3">
                  <c:v>0.63714285714285712</c:v>
                </c:pt>
                <c:pt idx="4">
                  <c:v>0.68</c:v>
                </c:pt>
                <c:pt idx="5">
                  <c:v>0.65714285714285725</c:v>
                </c:pt>
                <c:pt idx="6">
                  <c:v>0.62</c:v>
                </c:pt>
                <c:pt idx="7">
                  <c:v>0.54142857142857148</c:v>
                </c:pt>
                <c:pt idx="8">
                  <c:v>0.48714285714285716</c:v>
                </c:pt>
                <c:pt idx="9">
                  <c:v>0.31142857142857144</c:v>
                </c:pt>
                <c:pt idx="10">
                  <c:v>0.35000000000000003</c:v>
                </c:pt>
                <c:pt idx="11">
                  <c:v>0.42</c:v>
                </c:pt>
                <c:pt idx="12">
                  <c:v>0.43714285714285717</c:v>
                </c:pt>
                <c:pt idx="13">
                  <c:v>0.50142857142857145</c:v>
                </c:pt>
                <c:pt idx="14">
                  <c:v>0.5</c:v>
                </c:pt>
                <c:pt idx="15">
                  <c:v>0.49714285714285716</c:v>
                </c:pt>
                <c:pt idx="16">
                  <c:v>0.37285714285714283</c:v>
                </c:pt>
                <c:pt idx="17">
                  <c:v>0.36285714285714293</c:v>
                </c:pt>
                <c:pt idx="18">
                  <c:v>0.48000000000000004</c:v>
                </c:pt>
                <c:pt idx="19">
                  <c:v>0.49571428571428566</c:v>
                </c:pt>
              </c:numCache>
            </c:numRef>
          </c:val>
          <c:smooth val="0"/>
          <c:extLst>
            <c:ext xmlns:c16="http://schemas.microsoft.com/office/drawing/2014/chart" uri="{C3380CC4-5D6E-409C-BE32-E72D297353CC}">
              <c16:uniqueId val="{00000015-5524-4CBD-A664-E4A3F91C07C3}"/>
            </c:ext>
          </c:extLst>
        </c:ser>
        <c:ser>
          <c:idx val="0"/>
          <c:order val="11"/>
          <c:tx>
            <c:strRef>
              <c:f>'Overall recovery'!$AB$3:$AC$3</c:f>
              <c:strCache>
                <c:ptCount val="1"/>
                <c:pt idx="0">
                  <c:v>Istanbul</c:v>
                </c:pt>
              </c:strCache>
            </c:strRef>
          </c:tx>
          <c:spPr>
            <a:ln w="38100" cap="rnd">
              <a:solidFill>
                <a:srgbClr val="E84134"/>
              </a:solidFill>
              <a:round/>
              <a:tailEnd type="arrow"/>
            </a:ln>
            <a:effectLst/>
          </c:spPr>
          <c:marker>
            <c:symbol val="none"/>
          </c:marker>
          <c:dLbls>
            <c:dLbl>
              <c:idx val="18"/>
              <c:layout>
                <c:manualLayout>
                  <c:x val="-0.18498616809369159"/>
                  <c:y val="-8.461770122355863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recovery'!$AB$30:$AB$48</c:f>
              <c:numCache>
                <c:formatCode>0.0%</c:formatCode>
                <c:ptCount val="19"/>
                <c:pt idx="0">
                  <c:v>0.587261206674213</c:v>
                </c:pt>
                <c:pt idx="1">
                  <c:v>0.54766554445154081</c:v>
                </c:pt>
                <c:pt idx="2">
                  <c:v>0.50337151992157936</c:v>
                </c:pt>
                <c:pt idx="3">
                  <c:v>0.47760692239698854</c:v>
                </c:pt>
                <c:pt idx="4">
                  <c:v>0.5147197374719128</c:v>
                </c:pt>
                <c:pt idx="5">
                  <c:v>0.51951556814299105</c:v>
                </c:pt>
                <c:pt idx="6">
                  <c:v>0.50683677808182204</c:v>
                </c:pt>
                <c:pt idx="7">
                  <c:v>0.36627102900756559</c:v>
                </c:pt>
                <c:pt idx="8">
                  <c:v>0.3549463526245028</c:v>
                </c:pt>
                <c:pt idx="9">
                  <c:v>0.30061549504440593</c:v>
                </c:pt>
                <c:pt idx="10">
                  <c:v>0.30510981194397996</c:v>
                </c:pt>
                <c:pt idx="11">
                  <c:v>0.42153201717562433</c:v>
                </c:pt>
                <c:pt idx="12">
                  <c:v>0.38894291333729442</c:v>
                </c:pt>
                <c:pt idx="13">
                  <c:v>0.31761554434075018</c:v>
                </c:pt>
                <c:pt idx="14">
                  <c:v>0.33559958786557725</c:v>
                </c:pt>
                <c:pt idx="15">
                  <c:v>0.34486190983043402</c:v>
                </c:pt>
                <c:pt idx="16">
                  <c:v>0.36588841526518973</c:v>
                </c:pt>
                <c:pt idx="17">
                  <c:v>0.61896493010672826</c:v>
                </c:pt>
                <c:pt idx="18">
                  <c:v>0.46261101981531494</c:v>
                </c:pt>
              </c:numCache>
            </c:numRef>
          </c:val>
          <c:smooth val="0"/>
          <c:extLst>
            <c:ext xmlns:c16="http://schemas.microsoft.com/office/drawing/2014/chart" uri="{C3380CC4-5D6E-409C-BE32-E72D297353CC}">
              <c16:uniqueId val="{00000017-5524-4CBD-A664-E4A3F91C07C3}"/>
            </c:ext>
          </c:extLst>
        </c:ser>
        <c:ser>
          <c:idx val="6"/>
          <c:order val="12"/>
          <c:tx>
            <c:strRef>
              <c:f>'Overall recovery'!$K$3:$L$3</c:f>
              <c:strCache>
                <c:ptCount val="1"/>
                <c:pt idx="0">
                  <c:v>Moscow</c:v>
                </c:pt>
              </c:strCache>
            </c:strRef>
          </c:tx>
          <c:spPr>
            <a:ln w="38100" cap="rnd">
              <a:solidFill>
                <a:srgbClr val="F07F31"/>
              </a:solidFill>
              <a:round/>
              <a:tailEnd type="arrow"/>
            </a:ln>
            <a:effectLst/>
          </c:spPr>
          <c:marker>
            <c:symbol val="none"/>
          </c:marker>
          <c:dLbls>
            <c:dLbl>
              <c:idx val="19"/>
              <c:layout>
                <c:manualLayout>
                  <c:x val="2.3448950885115741E-2"/>
                  <c:y val="-8.22000526171712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recovery'!$K$30:$K$49</c:f>
              <c:numCache>
                <c:formatCode>0.0%</c:formatCode>
                <c:ptCount val="20"/>
                <c:pt idx="0">
                  <c:v>0.6367849153084052</c:v>
                </c:pt>
                <c:pt idx="1">
                  <c:v>0.6369447107702142</c:v>
                </c:pt>
                <c:pt idx="2">
                  <c:v>0.6476510067114094</c:v>
                </c:pt>
                <c:pt idx="3">
                  <c:v>0.6621923937360179</c:v>
                </c:pt>
                <c:pt idx="4">
                  <c:v>0.63950143815915628</c:v>
                </c:pt>
                <c:pt idx="5">
                  <c:v>0.57925854905720675</c:v>
                </c:pt>
                <c:pt idx="6">
                  <c:v>0.53611377436880792</c:v>
                </c:pt>
                <c:pt idx="7">
                  <c:v>0.53307766059443906</c:v>
                </c:pt>
                <c:pt idx="8">
                  <c:v>0.53467561521252793</c:v>
                </c:pt>
                <c:pt idx="9">
                  <c:v>0.4837008628954938</c:v>
                </c:pt>
                <c:pt idx="10">
                  <c:v>0.51773729626078613</c:v>
                </c:pt>
                <c:pt idx="11">
                  <c:v>0.5</c:v>
                </c:pt>
                <c:pt idx="12">
                  <c:v>0.50798977309044424</c:v>
                </c:pt>
                <c:pt idx="13">
                  <c:v>0.50990731863215077</c:v>
                </c:pt>
                <c:pt idx="14">
                  <c:v>0.51438159156279961</c:v>
                </c:pt>
                <c:pt idx="15">
                  <c:v>0.53355704697986572</c:v>
                </c:pt>
                <c:pt idx="16">
                  <c:v>0.55896452540747843</c:v>
                </c:pt>
                <c:pt idx="17">
                  <c:v>0.41355065516139344</c:v>
                </c:pt>
                <c:pt idx="18">
                  <c:v>0.29881751358261427</c:v>
                </c:pt>
                <c:pt idx="19">
                  <c:v>0.56236017897091728</c:v>
                </c:pt>
              </c:numCache>
            </c:numRef>
          </c:val>
          <c:smooth val="0"/>
          <c:extLst>
            <c:ext xmlns:c16="http://schemas.microsoft.com/office/drawing/2014/chart" uri="{C3380CC4-5D6E-409C-BE32-E72D297353CC}">
              <c16:uniqueId val="{00000019-5524-4CBD-A664-E4A3F91C07C3}"/>
            </c:ext>
          </c:extLst>
        </c:ser>
        <c:ser>
          <c:idx val="7"/>
          <c:order val="13"/>
          <c:tx>
            <c:strRef>
              <c:f>'Overall recovery'!$AF$3:$AG$3</c:f>
              <c:strCache>
                <c:ptCount val="1"/>
                <c:pt idx="0">
                  <c:v>Washington DC</c:v>
                </c:pt>
              </c:strCache>
            </c:strRef>
          </c:tx>
          <c:spPr>
            <a:ln w="38100" cap="rnd">
              <a:solidFill>
                <a:srgbClr val="73BA59"/>
              </a:solidFill>
              <a:round/>
              <a:tailEnd type="arrow"/>
            </a:ln>
            <a:effectLst/>
          </c:spPr>
          <c:marker>
            <c:symbol val="none"/>
          </c:marker>
          <c:dLbls>
            <c:dLbl>
              <c:idx val="19"/>
              <c:layout>
                <c:manualLayout>
                  <c:x val="1.4329914429793009E-2"/>
                  <c:y val="5.077062073413517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recovery'!$AF$30:$AF$49</c:f>
              <c:numCache>
                <c:formatCode>0%</c:formatCode>
                <c:ptCount val="20"/>
                <c:pt idx="0">
                  <c:v>0.15571428571428569</c:v>
                </c:pt>
                <c:pt idx="1">
                  <c:v>0.16142857142857142</c:v>
                </c:pt>
                <c:pt idx="2">
                  <c:v>0.15714285714285717</c:v>
                </c:pt>
                <c:pt idx="3">
                  <c:v>0.17142857142857146</c:v>
                </c:pt>
                <c:pt idx="4">
                  <c:v>0.15285714285714283</c:v>
                </c:pt>
                <c:pt idx="5">
                  <c:v>0.14142857142857143</c:v>
                </c:pt>
                <c:pt idx="6">
                  <c:v>0.18571428571428572</c:v>
                </c:pt>
                <c:pt idx="7">
                  <c:v>0.13285714285714287</c:v>
                </c:pt>
                <c:pt idx="8">
                  <c:v>0.13142857142857142</c:v>
                </c:pt>
                <c:pt idx="9">
                  <c:v>0.16571428571428573</c:v>
                </c:pt>
                <c:pt idx="10">
                  <c:v>0.18142857142857144</c:v>
                </c:pt>
                <c:pt idx="11">
                  <c:v>0.15142857142857144</c:v>
                </c:pt>
                <c:pt idx="12">
                  <c:v>0.17428571428571429</c:v>
                </c:pt>
                <c:pt idx="13">
                  <c:v>0.13999999999999999</c:v>
                </c:pt>
                <c:pt idx="14">
                  <c:v>0.15285714285714283</c:v>
                </c:pt>
                <c:pt idx="15">
                  <c:v>0.14999999999999997</c:v>
                </c:pt>
                <c:pt idx="16">
                  <c:v>0.23428571428571429</c:v>
                </c:pt>
                <c:pt idx="17">
                  <c:v>0.16571428571428573</c:v>
                </c:pt>
                <c:pt idx="18">
                  <c:v>0.14999999999999997</c:v>
                </c:pt>
                <c:pt idx="19">
                  <c:v>0.14142857142857143</c:v>
                </c:pt>
              </c:numCache>
            </c:numRef>
          </c:val>
          <c:smooth val="0"/>
          <c:extLst>
            <c:ext xmlns:c16="http://schemas.microsoft.com/office/drawing/2014/chart" uri="{C3380CC4-5D6E-409C-BE32-E72D297353CC}">
              <c16:uniqueId val="{0000001B-5524-4CBD-A664-E4A3F91C07C3}"/>
            </c:ext>
          </c:extLst>
        </c:ser>
        <c:ser>
          <c:idx val="2"/>
          <c:order val="14"/>
          <c:tx>
            <c:strRef>
              <c:f>'Overall recovery'!$M$3</c:f>
              <c:strCache>
                <c:ptCount val="1"/>
                <c:pt idx="0">
                  <c:v>Buenos Aires</c:v>
                </c:pt>
              </c:strCache>
            </c:strRef>
          </c:tx>
          <c:spPr>
            <a:ln w="38100" cap="rnd">
              <a:solidFill>
                <a:srgbClr val="004047"/>
              </a:solidFill>
              <a:round/>
              <a:tailEnd type="arrow"/>
            </a:ln>
            <a:effectLst/>
          </c:spPr>
          <c:marker>
            <c:symbol val="none"/>
          </c:marker>
          <c:dLbls>
            <c:dLbl>
              <c:idx val="19"/>
              <c:layout>
                <c:manualLayout>
                  <c:x val="4.1687023795761391E-2"/>
                  <c:y val="-7.2529458191621689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recovery'!$M$30:$M$49</c:f>
              <c:numCache>
                <c:formatCode>0.0%</c:formatCode>
                <c:ptCount val="20"/>
                <c:pt idx="0">
                  <c:v>6.0400000000000002E-2</c:v>
                </c:pt>
                <c:pt idx="1">
                  <c:v>6.3200000000000006E-2</c:v>
                </c:pt>
                <c:pt idx="2">
                  <c:v>6.6299999999999998E-2</c:v>
                </c:pt>
                <c:pt idx="3">
                  <c:v>6.8400000000000002E-2</c:v>
                </c:pt>
                <c:pt idx="4">
                  <c:v>7.4399999999999994E-2</c:v>
                </c:pt>
                <c:pt idx="5">
                  <c:v>7.8100000000000003E-2</c:v>
                </c:pt>
                <c:pt idx="6">
                  <c:v>8.3799999999999999E-2</c:v>
                </c:pt>
                <c:pt idx="7">
                  <c:v>8.1100000000000005E-2</c:v>
                </c:pt>
                <c:pt idx="8">
                  <c:v>9.35E-2</c:v>
                </c:pt>
                <c:pt idx="9">
                  <c:v>9.7699999999999995E-2</c:v>
                </c:pt>
                <c:pt idx="10">
                  <c:v>0.1047</c:v>
                </c:pt>
                <c:pt idx="11">
                  <c:v>0.1192</c:v>
                </c:pt>
                <c:pt idx="12">
                  <c:v>0.1226</c:v>
                </c:pt>
                <c:pt idx="13">
                  <c:v>0.13189999999999999</c:v>
                </c:pt>
                <c:pt idx="14">
                  <c:v>0.15329999999999999</c:v>
                </c:pt>
                <c:pt idx="15">
                  <c:v>0.1507</c:v>
                </c:pt>
                <c:pt idx="16">
                  <c:v>0.19170000000000001</c:v>
                </c:pt>
                <c:pt idx="17">
                  <c:v>0.2213</c:v>
                </c:pt>
                <c:pt idx="18">
                  <c:v>0.18030000000000002</c:v>
                </c:pt>
                <c:pt idx="19">
                  <c:v>0.16620000000000001</c:v>
                </c:pt>
              </c:numCache>
            </c:numRef>
          </c:val>
          <c:smooth val="0"/>
          <c:extLst>
            <c:ext xmlns:c16="http://schemas.microsoft.com/office/drawing/2014/chart" uri="{C3380CC4-5D6E-409C-BE32-E72D297353CC}">
              <c16:uniqueId val="{0000001D-5524-4CBD-A664-E4A3F91C07C3}"/>
            </c:ext>
          </c:extLst>
        </c:ser>
        <c:ser>
          <c:idx val="8"/>
          <c:order val="15"/>
          <c:tx>
            <c:strRef>
              <c:f>'Overall recovery'!$N$3</c:f>
              <c:strCache>
                <c:ptCount val="1"/>
                <c:pt idx="0">
                  <c:v>Milan</c:v>
                </c:pt>
              </c:strCache>
            </c:strRef>
          </c:tx>
          <c:spPr>
            <a:ln w="38100" cap="rnd">
              <a:solidFill>
                <a:srgbClr val="68BFAC"/>
              </a:solidFill>
              <a:round/>
              <a:tailEnd type="arrow"/>
            </a:ln>
            <a:effectLst/>
          </c:spPr>
          <c:marker>
            <c:symbol val="none"/>
          </c:marker>
          <c:dLbls>
            <c:dLbl>
              <c:idx val="19"/>
              <c:layout>
                <c:manualLayout>
                  <c:x val="8.5979486578757869E-2"/>
                  <c:y val="2.901178327664867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recovery'!$N$30:$N$49</c:f>
              <c:numCache>
                <c:formatCode>0%</c:formatCode>
                <c:ptCount val="20"/>
                <c:pt idx="0">
                  <c:v>0.51317664479306779</c:v>
                </c:pt>
                <c:pt idx="1">
                  <c:v>0.51662732184067661</c:v>
                </c:pt>
                <c:pt idx="2">
                  <c:v>0.52036014179654455</c:v>
                </c:pt>
                <c:pt idx="3">
                  <c:v>0.53474548538682576</c:v>
                </c:pt>
                <c:pt idx="4">
                  <c:v>0.52549524453304286</c:v>
                </c:pt>
                <c:pt idx="5">
                  <c:v>0.53347429736271901</c:v>
                </c:pt>
                <c:pt idx="6">
                  <c:v>0.50008649453884546</c:v>
                </c:pt>
                <c:pt idx="7">
                  <c:v>0.41927371608065017</c:v>
                </c:pt>
                <c:pt idx="8">
                  <c:v>0.35279820772309139</c:v>
                </c:pt>
                <c:pt idx="9">
                  <c:v>0.26149792701002933</c:v>
                </c:pt>
                <c:pt idx="10">
                  <c:v>0.20678010792903548</c:v>
                </c:pt>
                <c:pt idx="11">
                  <c:v>0.21417839408163125</c:v>
                </c:pt>
                <c:pt idx="12">
                  <c:v>0.22477837822426455</c:v>
                </c:pt>
                <c:pt idx="13">
                  <c:v>0.25878058211703947</c:v>
                </c:pt>
                <c:pt idx="14">
                  <c:v>0.28856729986390717</c:v>
                </c:pt>
                <c:pt idx="15">
                  <c:v>0.34858731824983807</c:v>
                </c:pt>
                <c:pt idx="16">
                  <c:v>0.3565115580964589</c:v>
                </c:pt>
                <c:pt idx="17">
                  <c:v>0.31305368754404506</c:v>
                </c:pt>
                <c:pt idx="18">
                  <c:v>0.30027470716216514</c:v>
                </c:pt>
                <c:pt idx="19">
                  <c:v>0.34361449590079018</c:v>
                </c:pt>
              </c:numCache>
            </c:numRef>
          </c:val>
          <c:smooth val="0"/>
          <c:extLst>
            <c:ext xmlns:c16="http://schemas.microsoft.com/office/drawing/2014/chart" uri="{C3380CC4-5D6E-409C-BE32-E72D297353CC}">
              <c16:uniqueId val="{0000001F-5524-4CBD-A664-E4A3F91C07C3}"/>
            </c:ext>
          </c:extLst>
        </c:ser>
        <c:ser>
          <c:idx val="13"/>
          <c:order val="16"/>
          <c:tx>
            <c:strRef>
              <c:f>'Overall recovery'!$X$3</c:f>
              <c:strCache>
                <c:ptCount val="1"/>
                <c:pt idx="0">
                  <c:v>Bilbao</c:v>
                </c:pt>
              </c:strCache>
            </c:strRef>
          </c:tx>
          <c:spPr>
            <a:ln w="38100" cap="rnd">
              <a:solidFill>
                <a:srgbClr val="E84134"/>
              </a:solidFill>
              <a:round/>
              <a:tailEnd type="arrow"/>
            </a:ln>
            <a:effectLst/>
          </c:spPr>
          <c:marker>
            <c:symbol val="none"/>
          </c:marker>
          <c:dLbls>
            <c:dLbl>
              <c:idx val="17"/>
              <c:layout>
                <c:manualLayout>
                  <c:x val="-7.8163169617052969E-2"/>
                  <c:y val="-5.077062073413522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recovery'!$X$30:$X$47</c:f>
              <c:numCache>
                <c:formatCode>0.0%</c:formatCode>
                <c:ptCount val="18"/>
                <c:pt idx="0">
                  <c:v>0.6439171370871426</c:v>
                </c:pt>
                <c:pt idx="1">
                  <c:v>0.66576348635140004</c:v>
                </c:pt>
                <c:pt idx="2">
                  <c:v>0.6507036373222429</c:v>
                </c:pt>
                <c:pt idx="3">
                  <c:v>0.6524908954006986</c:v>
                </c:pt>
                <c:pt idx="4">
                  <c:v>0.67865658516411997</c:v>
                </c:pt>
                <c:pt idx="5">
                  <c:v>0.6525451187718182</c:v>
                </c:pt>
                <c:pt idx="6">
                  <c:v>0.62726329186871166</c:v>
                </c:pt>
                <c:pt idx="7">
                  <c:v>0.66770710894811425</c:v>
                </c:pt>
                <c:pt idx="8">
                  <c:v>0.55784146878235608</c:v>
                </c:pt>
                <c:pt idx="9">
                  <c:v>0.58269146986847364</c:v>
                </c:pt>
                <c:pt idx="10">
                  <c:v>0.56176896633915641</c:v>
                </c:pt>
                <c:pt idx="11">
                  <c:v>0.57518261771824231</c:v>
                </c:pt>
                <c:pt idx="12">
                  <c:v>0.58837080222986982</c:v>
                </c:pt>
                <c:pt idx="13">
                  <c:v>0.63490000000000002</c:v>
                </c:pt>
                <c:pt idx="14">
                  <c:v>0.63490000000000002</c:v>
                </c:pt>
                <c:pt idx="15">
                  <c:v>0.63490000000000002</c:v>
                </c:pt>
                <c:pt idx="16">
                  <c:v>0.63490000000000002</c:v>
                </c:pt>
                <c:pt idx="17">
                  <c:v>0.63490000000000002</c:v>
                </c:pt>
              </c:numCache>
            </c:numRef>
          </c:val>
          <c:smooth val="0"/>
          <c:extLst>
            <c:ext xmlns:c16="http://schemas.microsoft.com/office/drawing/2014/chart" uri="{C3380CC4-5D6E-409C-BE32-E72D297353CC}">
              <c16:uniqueId val="{00000021-5524-4CBD-A664-E4A3F91C07C3}"/>
            </c:ext>
          </c:extLst>
        </c:ser>
        <c:ser>
          <c:idx val="17"/>
          <c:order val="17"/>
          <c:tx>
            <c:strRef>
              <c:f>'Overall recovery'!$Y$3</c:f>
              <c:strCache>
                <c:ptCount val="1"/>
                <c:pt idx="0">
                  <c:v>Paris</c:v>
                </c:pt>
              </c:strCache>
            </c:strRef>
          </c:tx>
          <c:spPr>
            <a:ln w="38100" cap="rnd">
              <a:solidFill>
                <a:srgbClr val="68BFAC"/>
              </a:solidFill>
              <a:round/>
              <a:tailEnd type="arrow"/>
            </a:ln>
            <a:effectLst/>
          </c:spPr>
          <c:marker>
            <c:symbol val="none"/>
          </c:marker>
          <c:dLbls>
            <c:dLbl>
              <c:idx val="19"/>
              <c:layout>
                <c:manualLayout>
                  <c:x val="6.7741413668112219E-2"/>
                  <c:y val="-5.560591794691004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recovery'!$Y$30:$Y$49</c:f>
              <c:numCache>
                <c:formatCode>0.0%</c:formatCode>
                <c:ptCount val="20"/>
                <c:pt idx="0">
                  <c:v>0.63655271950456027</c:v>
                </c:pt>
                <c:pt idx="1">
                  <c:v>0.70148072084118318</c:v>
                </c:pt>
                <c:pt idx="2">
                  <c:v>0.71580866625527351</c:v>
                </c:pt>
                <c:pt idx="3">
                  <c:v>0.7355939763589987</c:v>
                </c:pt>
                <c:pt idx="4">
                  <c:v>0.74221184216459313</c:v>
                </c:pt>
                <c:pt idx="5">
                  <c:v>0.7423604750068562</c:v>
                </c:pt>
                <c:pt idx="6">
                  <c:v>0.72850880358353842</c:v>
                </c:pt>
                <c:pt idx="7">
                  <c:v>0.65712250342873579</c:v>
                </c:pt>
                <c:pt idx="8">
                  <c:v>0.50922028176627809</c:v>
                </c:pt>
                <c:pt idx="9">
                  <c:v>0.32721320957141392</c:v>
                </c:pt>
                <c:pt idx="10">
                  <c:v>0.30096788899594523</c:v>
                </c:pt>
                <c:pt idx="11">
                  <c:v>0.35444260321047433</c:v>
                </c:pt>
                <c:pt idx="12">
                  <c:v>0.39579454383602258</c:v>
                </c:pt>
                <c:pt idx="13">
                  <c:v>0.47720306099860671</c:v>
                </c:pt>
                <c:pt idx="14">
                  <c:v>0.50519552001504198</c:v>
                </c:pt>
                <c:pt idx="15">
                  <c:v>0.54379931142987337</c:v>
                </c:pt>
                <c:pt idx="16">
                  <c:v>0.37475936897208928</c:v>
                </c:pt>
                <c:pt idx="17">
                  <c:v>0.33873882044332604</c:v>
                </c:pt>
                <c:pt idx="18">
                  <c:v>0.52593761891361857</c:v>
                </c:pt>
                <c:pt idx="19">
                  <c:v>0.54763591902447972</c:v>
                </c:pt>
              </c:numCache>
            </c:numRef>
          </c:val>
          <c:smooth val="0"/>
          <c:extLst>
            <c:ext xmlns:c16="http://schemas.microsoft.com/office/drawing/2014/chart" uri="{C3380CC4-5D6E-409C-BE32-E72D297353CC}">
              <c16:uniqueId val="{00000023-5524-4CBD-A664-E4A3F91C07C3}"/>
            </c:ext>
          </c:extLst>
        </c:ser>
        <c:ser>
          <c:idx val="19"/>
          <c:order val="19"/>
          <c:tx>
            <c:strRef>
              <c:f>'Overall recovery'!$BK$3</c:f>
              <c:strCache>
                <c:ptCount val="1"/>
                <c:pt idx="0">
                  <c:v>Taipei</c:v>
                </c:pt>
              </c:strCache>
            </c:strRef>
          </c:tx>
          <c:spPr>
            <a:ln w="38100" cap="rnd">
              <a:solidFill>
                <a:srgbClr val="F07F31"/>
              </a:solidFill>
              <a:round/>
              <a:tailEnd type="arrow"/>
            </a:ln>
            <a:effectLst/>
          </c:spPr>
          <c:marker>
            <c:symbol val="none"/>
          </c:marker>
          <c:dLbls>
            <c:dLbl>
              <c:idx val="16"/>
              <c:layout>
                <c:manualLayout>
                  <c:x val="3.9081584808525437E-3"/>
                  <c:y val="-2.901178327664867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recovery'!$BK$30:$BK$46</c:f>
              <c:numCache>
                <c:formatCode>0.00%</c:formatCode>
                <c:ptCount val="17"/>
                <c:pt idx="0">
                  <c:v>0.89860046061331234</c:v>
                </c:pt>
                <c:pt idx="1">
                  <c:v>0.99813750835790782</c:v>
                </c:pt>
                <c:pt idx="2">
                  <c:v>0.92115906616164511</c:v>
                </c:pt>
                <c:pt idx="3">
                  <c:v>0.94659152967776505</c:v>
                </c:pt>
                <c:pt idx="4">
                  <c:v>0.87114009440388784</c:v>
                </c:pt>
                <c:pt idx="5">
                  <c:v>0.92867484444996529</c:v>
                </c:pt>
                <c:pt idx="6">
                  <c:v>0.93700007153988074</c:v>
                </c:pt>
                <c:pt idx="7">
                  <c:v>0.92175424799326755</c:v>
                </c:pt>
                <c:pt idx="8">
                  <c:v>0.94712946412119592</c:v>
                </c:pt>
                <c:pt idx="9">
                  <c:v>0.91212642483464001</c:v>
                </c:pt>
                <c:pt idx="10">
                  <c:v>0.91526624534375034</c:v>
                </c:pt>
                <c:pt idx="11">
                  <c:v>0.93374109947193817</c:v>
                </c:pt>
                <c:pt idx="12">
                  <c:v>0.908158735414482</c:v>
                </c:pt>
                <c:pt idx="13">
                  <c:v>0.93231011894291127</c:v>
                </c:pt>
                <c:pt idx="14">
                  <c:v>0.92104613673540903</c:v>
                </c:pt>
                <c:pt idx="15">
                  <c:v>0.94064344140154399</c:v>
                </c:pt>
                <c:pt idx="16">
                  <c:v>0.91271000349131992</c:v>
                </c:pt>
              </c:numCache>
            </c:numRef>
          </c:val>
          <c:smooth val="0"/>
          <c:extLst>
            <c:ext xmlns:c16="http://schemas.microsoft.com/office/drawing/2014/chart" uri="{C3380CC4-5D6E-409C-BE32-E72D297353CC}">
              <c16:uniqueId val="{00000025-5524-4CBD-A664-E4A3F91C07C3}"/>
            </c:ext>
          </c:extLst>
        </c:ser>
        <c:ser>
          <c:idx val="20"/>
          <c:order val="20"/>
          <c:tx>
            <c:strRef>
              <c:f>'Overall recovery'!$BL$3</c:f>
              <c:strCache>
                <c:ptCount val="1"/>
                <c:pt idx="0">
                  <c:v>Tehran</c:v>
                </c:pt>
              </c:strCache>
            </c:strRef>
          </c:tx>
          <c:spPr>
            <a:ln w="38100" cap="rnd">
              <a:solidFill>
                <a:srgbClr val="F07F31"/>
              </a:solidFill>
              <a:round/>
              <a:tailEnd type="arrow"/>
            </a:ln>
            <a:effectLst/>
          </c:spPr>
          <c:marker>
            <c:symbol val="none"/>
          </c:marker>
          <c:dLbls>
            <c:dLbl>
              <c:idx val="19"/>
              <c:layout>
                <c:manualLayout>
                  <c:x val="4.9503340757466763E-2"/>
                  <c:y val="-5.077062073413517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recovery'!$BL$30:$BL$49</c:f>
              <c:numCache>
                <c:formatCode>0.00%</c:formatCode>
                <c:ptCount val="20"/>
                <c:pt idx="0">
                  <c:v>0.51367344679685267</c:v>
                </c:pt>
                <c:pt idx="1">
                  <c:v>0.54995022976298613</c:v>
                </c:pt>
                <c:pt idx="2">
                  <c:v>0.42110787565426189</c:v>
                </c:pt>
                <c:pt idx="3">
                  <c:v>0.54542049527874303</c:v>
                </c:pt>
                <c:pt idx="4">
                  <c:v>0.53632819252026342</c:v>
                </c:pt>
                <c:pt idx="5">
                  <c:v>0.46719655279367395</c:v>
                </c:pt>
                <c:pt idx="6">
                  <c:v>0.43715629201936301</c:v>
                </c:pt>
                <c:pt idx="7">
                  <c:v>0.43462144751559001</c:v>
                </c:pt>
                <c:pt idx="8">
                  <c:v>0.48804876140458209</c:v>
                </c:pt>
                <c:pt idx="9">
                  <c:v>0.41309263508198413</c:v>
                </c:pt>
                <c:pt idx="10">
                  <c:v>0.44935803060650137</c:v>
                </c:pt>
                <c:pt idx="11">
                  <c:v>0.41412348323429343</c:v>
                </c:pt>
                <c:pt idx="12">
                  <c:v>0.33659189719949123</c:v>
                </c:pt>
                <c:pt idx="13">
                  <c:v>0.38451708398556095</c:v>
                </c:pt>
                <c:pt idx="14">
                  <c:v>0.50497068943699497</c:v>
                </c:pt>
                <c:pt idx="15">
                  <c:v>0.51186749345186522</c:v>
                </c:pt>
                <c:pt idx="16">
                  <c:v>0.53671963582582127</c:v>
                </c:pt>
                <c:pt idx="17">
                  <c:v>0.55582510578814648</c:v>
                </c:pt>
                <c:pt idx="18">
                  <c:v>0.57616516421236463</c:v>
                </c:pt>
                <c:pt idx="19">
                  <c:v>0.50163255582254362</c:v>
                </c:pt>
              </c:numCache>
            </c:numRef>
          </c:val>
          <c:smooth val="0"/>
          <c:extLst>
            <c:ext xmlns:c16="http://schemas.microsoft.com/office/drawing/2014/chart" uri="{C3380CC4-5D6E-409C-BE32-E72D297353CC}">
              <c16:uniqueId val="{00000027-5524-4CBD-A664-E4A3F91C07C3}"/>
            </c:ext>
          </c:extLst>
        </c:ser>
        <c:ser>
          <c:idx val="21"/>
          <c:order val="21"/>
          <c:tx>
            <c:strRef>
              <c:f>'Overall recovery'!$BM$3</c:f>
              <c:strCache>
                <c:ptCount val="1"/>
                <c:pt idx="0">
                  <c:v>Beijing</c:v>
                </c:pt>
              </c:strCache>
            </c:strRef>
          </c:tx>
          <c:spPr>
            <a:ln w="38100" cap="rnd">
              <a:solidFill>
                <a:srgbClr val="73BA59"/>
              </a:solidFill>
              <a:round/>
              <a:tailEnd type="arrow"/>
            </a:ln>
            <a:effectLst/>
          </c:spPr>
          <c:marker>
            <c:symbol val="none"/>
          </c:marker>
          <c:dLbls>
            <c:dLbl>
              <c:idx val="13"/>
              <c:layout>
                <c:manualLayout>
                  <c:x val="-8.1018518518519364E-3"/>
                  <c:y val="4.6753246753246755E-2"/>
                </c:manualLayout>
              </c:layout>
              <c:spPr>
                <a:solidFill>
                  <a:srgbClr val="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28-5524-4CBD-A664-E4A3F91C07C3}"/>
                </c:ext>
              </c:extLst>
            </c:dLbl>
            <c:spPr>
              <a:solidFill>
                <a:schemeClr val="bg1"/>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recovery'!$BM$30:$BM$43</c:f>
              <c:numCache>
                <c:formatCode>0%</c:formatCode>
                <c:ptCount val="14"/>
                <c:pt idx="0">
                  <c:v>0.74828894626324016</c:v>
                </c:pt>
                <c:pt idx="1">
                  <c:v>0.95688088438705787</c:v>
                </c:pt>
                <c:pt idx="2">
                  <c:v>0.80138491750735363</c:v>
                </c:pt>
                <c:pt idx="3">
                  <c:v>0.81689134555838905</c:v>
                </c:pt>
                <c:pt idx="4">
                  <c:v>0.4242459469712736</c:v>
                </c:pt>
                <c:pt idx="5">
                  <c:v>0.79534795197944708</c:v>
                </c:pt>
                <c:pt idx="6">
                  <c:v>0.80735030548564168</c:v>
                </c:pt>
                <c:pt idx="7">
                  <c:v>0.82613227773645614</c:v>
                </c:pt>
                <c:pt idx="8">
                  <c:v>0.82625297612761173</c:v>
                </c:pt>
                <c:pt idx="9">
                  <c:v>0.84072777934420251</c:v>
                </c:pt>
                <c:pt idx="10">
                  <c:v>0.83936812787654036</c:v>
                </c:pt>
                <c:pt idx="11">
                  <c:v>0.84173838187724204</c:v>
                </c:pt>
                <c:pt idx="12">
                  <c:v>0.8499463087442316</c:v>
                </c:pt>
                <c:pt idx="13">
                  <c:v>0.85051878205741149</c:v>
                </c:pt>
              </c:numCache>
            </c:numRef>
          </c:val>
          <c:smooth val="0"/>
          <c:extLst>
            <c:ext xmlns:c16="http://schemas.microsoft.com/office/drawing/2014/chart" uri="{C3380CC4-5D6E-409C-BE32-E72D297353CC}">
              <c16:uniqueId val="{00000029-5524-4CBD-A664-E4A3F91C07C3}"/>
            </c:ext>
          </c:extLst>
        </c:ser>
        <c:ser>
          <c:idx val="22"/>
          <c:order val="22"/>
          <c:tx>
            <c:strRef>
              <c:f>'Overall recovery'!$BN$3</c:f>
              <c:strCache>
                <c:ptCount val="1"/>
                <c:pt idx="0">
                  <c:v>Lisbon</c:v>
                </c:pt>
              </c:strCache>
            </c:strRef>
          </c:tx>
          <c:spPr>
            <a:ln w="38100" cap="rnd">
              <a:solidFill>
                <a:srgbClr val="004047"/>
              </a:solidFill>
              <a:round/>
              <a:tailEnd type="arrow"/>
            </a:ln>
            <a:effectLst/>
          </c:spPr>
          <c:marker>
            <c:symbol val="none"/>
          </c:marker>
          <c:dLbls>
            <c:dLbl>
              <c:idx val="19"/>
              <c:layout>
                <c:manualLayout>
                  <c:x val="-9.5531659275406748E-17"/>
                  <c:y val="-7.2529458191621689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A-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'Overall recovery'!$A$30:$A$53</c:f>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f>'Overall recovery'!$BN$30:$BN$49</c:f>
              <c:numCache>
                <c:formatCode>0.00%</c:formatCode>
                <c:ptCount val="20"/>
                <c:pt idx="0">
                  <c:v>0.4704082231552093</c:v>
                </c:pt>
                <c:pt idx="1">
                  <c:v>0.45816488863934118</c:v>
                </c:pt>
                <c:pt idx="2">
                  <c:v>0.42942299353726388</c:v>
                </c:pt>
                <c:pt idx="3">
                  <c:v>0.44068797175963853</c:v>
                </c:pt>
                <c:pt idx="4">
                  <c:v>0.41961462374113412</c:v>
                </c:pt>
                <c:pt idx="5">
                  <c:v>0.41654805373509352</c:v>
                </c:pt>
                <c:pt idx="6">
                  <c:v>0.47100129755766668</c:v>
                </c:pt>
                <c:pt idx="7">
                  <c:v>0.4429698781640552</c:v>
                </c:pt>
                <c:pt idx="8">
                  <c:v>0.50705430132967977</c:v>
                </c:pt>
                <c:pt idx="9">
                  <c:v>0.40371954969082124</c:v>
                </c:pt>
                <c:pt idx="10">
                  <c:v>0.42513238366331946</c:v>
                </c:pt>
                <c:pt idx="11">
                  <c:v>0.42603375478201155</c:v>
                </c:pt>
                <c:pt idx="12">
                  <c:v>0.42658547003088332</c:v>
                </c:pt>
                <c:pt idx="13">
                  <c:v>0.33957897732251735</c:v>
                </c:pt>
                <c:pt idx="14">
                  <c:v>0.34408373073407778</c:v>
                </c:pt>
                <c:pt idx="15">
                  <c:v>0.46683907716733913</c:v>
                </c:pt>
                <c:pt idx="16">
                  <c:v>0.51925636109584439</c:v>
                </c:pt>
                <c:pt idx="17">
                  <c:v>0.42586021125787765</c:v>
                </c:pt>
                <c:pt idx="18">
                  <c:v>0.44025418198975375</c:v>
                </c:pt>
                <c:pt idx="19">
                  <c:v>0.41719975546914023</c:v>
                </c:pt>
              </c:numCache>
            </c:numRef>
          </c:val>
          <c:smooth val="0"/>
          <c:extLst>
            <c:ext xmlns:c16="http://schemas.microsoft.com/office/drawing/2014/chart" uri="{C3380CC4-5D6E-409C-BE32-E72D297353CC}">
              <c16:uniqueId val="{0000002B-5524-4CBD-A664-E4A3F91C07C3}"/>
            </c:ext>
          </c:extLst>
        </c:ser>
        <c:dLbls>
          <c:showLegendKey val="0"/>
          <c:showVal val="0"/>
          <c:showCatName val="0"/>
          <c:showSerName val="0"/>
          <c:showPercent val="0"/>
          <c:showBubbleSize val="0"/>
        </c:dLbls>
        <c:smooth val="0"/>
        <c:axId val="382637112"/>
        <c:axId val="382644328"/>
        <c:extLst>
          <c:ext xmlns:c15="http://schemas.microsoft.com/office/drawing/2012/chart" uri="{02D57815-91ED-43cb-92C2-25804820EDAC}">
            <c15:filteredLineSeries>
              <c15:ser>
                <c:idx val="18"/>
                <c:order val="18"/>
                <c:tx>
                  <c:strRef>
                    <c:extLst>
                      <c:ext uri="{02D57815-91ED-43cb-92C2-25804820EDAC}">
                        <c15:formulaRef>
                          <c15:sqref>'Overall recovery'!$AH$3:$AI$3</c15:sqref>
                        </c15:formulaRef>
                      </c:ext>
                    </c:extLst>
                    <c:strCache>
                      <c:ptCount val="1"/>
                      <c:pt idx="0">
                        <c:v>Barcelona</c:v>
                      </c:pt>
                    </c:strCache>
                  </c:strRef>
                </c:tx>
                <c:spPr>
                  <a:ln w="38100" cap="rnd">
                    <a:solidFill>
                      <a:srgbClr val="004047"/>
                    </a:solidFill>
                    <a:round/>
                    <a:tailEnd type="arrow"/>
                  </a:ln>
                  <a:effectLst/>
                </c:spPr>
                <c:marker>
                  <c:symbol val="none"/>
                </c:marker>
                <c:dLbls>
                  <c:dLbl>
                    <c:idx val="5"/>
                    <c:layout>
                      <c:manualLayout>
                        <c:x val="-0.19149976556177942"/>
                        <c:y val="-2.4176486063873896E-2"/>
                      </c:manualLayout>
                    </c:layout>
                    <c:showLegendKey val="0"/>
                    <c:showVal val="1"/>
                    <c:showCatName val="0"/>
                    <c:showSerName val="1"/>
                    <c:showPercent val="0"/>
                    <c:showBubbleSize val="0"/>
                    <c:extLst>
                      <c:ext uri="{CE6537A1-D6FC-4f65-9D91-7224C49458BB}"/>
                      <c:ext xmlns:c16="http://schemas.microsoft.com/office/drawing/2014/chart" uri="{C3380CC4-5D6E-409C-BE32-E72D297353CC}">
                        <c16:uniqueId val="{0000002C-5524-4CBD-A664-E4A3F91C07C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uri="{CE6537A1-D6FC-4f65-9D91-7224C49458BB}">
                      <c15:spPr xmlns:c15="http://schemas.microsoft.com/office/drawing/2012/chart">
                        <a:prstGeom prst="wedgeRectCallout">
                          <a:avLst/>
                        </a:prstGeom>
                        <a:noFill/>
                        <a:ln>
                          <a:noFill/>
                        </a:ln>
                      </c15:spPr>
                      <c15:showLeaderLines val="0"/>
                    </c:ext>
                  </c:extLst>
                </c:dLbls>
                <c:cat>
                  <c:numRef>
                    <c:extLst>
                      <c:ext uri="{02D57815-91ED-43cb-92C2-25804820EDAC}">
                        <c15:formulaRef>
                          <c15:sqref>'Overall recovery'!$A$30:$A$53</c15:sqref>
                        </c15:formulaRef>
                      </c:ext>
                    </c:extLst>
                    <c:numCache>
                      <c:formatCode>d\-mmm</c:formatCode>
                      <c:ptCount val="24"/>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pt idx="12">
                        <c:v>44158</c:v>
                      </c:pt>
                      <c:pt idx="13">
                        <c:v>44165</c:v>
                      </c:pt>
                      <c:pt idx="14">
                        <c:v>44172</c:v>
                      </c:pt>
                      <c:pt idx="15">
                        <c:v>44179</c:v>
                      </c:pt>
                      <c:pt idx="16">
                        <c:v>44186</c:v>
                      </c:pt>
                      <c:pt idx="17">
                        <c:v>44193</c:v>
                      </c:pt>
                      <c:pt idx="18">
                        <c:v>44200</c:v>
                      </c:pt>
                      <c:pt idx="19">
                        <c:v>44207</c:v>
                      </c:pt>
                      <c:pt idx="20">
                        <c:v>44214</c:v>
                      </c:pt>
                      <c:pt idx="21">
                        <c:v>44221</c:v>
                      </c:pt>
                      <c:pt idx="22">
                        <c:v>44228</c:v>
                      </c:pt>
                      <c:pt idx="23">
                        <c:v>44235</c:v>
                      </c:pt>
                    </c:numCache>
                  </c:numRef>
                </c:cat>
                <c:val>
                  <c:numRef>
                    <c:extLst>
                      <c:ext uri="{02D57815-91ED-43cb-92C2-25804820EDAC}">
                        <c15:formulaRef>
                          <c15:sqref>'Overall recovery'!$AI$30:$AI$35</c15:sqref>
                        </c15:formulaRef>
                      </c:ext>
                    </c:extLst>
                    <c:numCache>
                      <c:formatCode>0.0%</c:formatCode>
                      <c:ptCount val="6"/>
                      <c:pt idx="0">
                        <c:v>0.53200000000000003</c:v>
                      </c:pt>
                      <c:pt idx="1">
                        <c:v>0.51100000000000001</c:v>
                      </c:pt>
                      <c:pt idx="2">
                        <c:v>0.54200000000000004</c:v>
                      </c:pt>
                      <c:pt idx="3">
                        <c:v>0.53400000000000003</c:v>
                      </c:pt>
                      <c:pt idx="4">
                        <c:v>0.56999999999999995</c:v>
                      </c:pt>
                      <c:pt idx="5">
                        <c:v>0.57799999999999996</c:v>
                      </c:pt>
                    </c:numCache>
                  </c:numRef>
                </c:val>
                <c:smooth val="0"/>
                <c:extLst>
                  <c:ext xmlns:c16="http://schemas.microsoft.com/office/drawing/2014/chart" uri="{C3380CC4-5D6E-409C-BE32-E72D297353CC}">
                    <c16:uniqueId val="{0000002D-5524-4CBD-A664-E4A3F91C07C3}"/>
                  </c:ext>
                </c:extLst>
              </c15:ser>
            </c15:filteredLineSeries>
          </c:ext>
        </c:extLst>
      </c:lineChart>
      <c:dateAx>
        <c:axId val="3826371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Week starting 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d\-mmm"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44328"/>
        <c:crosses val="autoZero"/>
        <c:auto val="1"/>
        <c:lblOffset val="100"/>
        <c:baseTimeUnit val="days"/>
        <c:majorUnit val="7"/>
        <c:majorTimeUnit val="days"/>
      </c:dateAx>
      <c:valAx>
        <c:axId val="38264432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382637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Montreal, Canada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Sheet1!$AC$4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2"/>
              <c:layout>
                <c:manualLayout>
                  <c:x val="-5.5555555555555766E-3"/>
                  <c:y val="-0.25057715512833628"/>
                </c:manualLayout>
              </c:layout>
              <c:tx>
                <c:rich>
                  <a:bodyPr/>
                  <a:lstStyle/>
                  <a:p>
                    <a:fld id="{73BFEA4B-0632-4E9E-A10E-530042A065DC}"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{73BFEA4B-0632-4E9E-A10E-530042A065DC}</c15:txfldGUID>
                      <c15:f>Sheet1!$AF$16</c15:f>
                      <c15:dlblFieldTableCache>
                        <c:ptCount val="1"/>
                        <c:pt idx="0">
                          <c:v>Lockdown imposed</c:v>
                        </c:pt>
                      </c15:dlblFieldTableCache>
                    </c15:dlblFTEntry>
                  </c15:dlblFieldTable>
                  <c15:showDataLabelsRange val="0"/>
                </c:ext>
                <c:ext xmlns:c16="http://schemas.microsoft.com/office/drawing/2014/chart" uri="{C3380CC4-5D6E-409C-BE32-E72D297353CC}">
                  <c16:uniqueId val="{00000000-6C6F-4355-8CFA-725F4E7156A1}"/>
                </c:ext>
              </c:extLst>
            </c:dLbl>
            <c:dLbl>
              <c:idx val="30"/>
              <c:layout>
                <c:manualLayout>
                  <c:x val="-4.2987751531058618E-2"/>
                  <c:y val="0.16622169956028224"/>
                </c:manualLayout>
              </c:layout>
              <c:tx>
                <c:rich>
                  <a:bodyPr/>
                  <a:lstStyle/>
                  <a:p>
                    <a:fld id="{08206A82-940C-4ECD-81B9-AF4EE9107C1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{08206A82-940C-4ECD-81B9-AF4EE9107C17}</c15:txfldGUID>
                      <c15:f>Sheet1!$AF$44</c15:f>
                      <c15:dlblFieldTableCache>
                        <c:ptCount val="1"/>
                        <c:pt idx="0">
                          <c:v>Gatherings banned, indoor dining prohibited, bars closed</c:v>
                        </c:pt>
                      </c15:dlblFieldTableCache>
                    </c15:dlblFTEntry>
                  </c15:dlblFieldTable>
                  <c15:showDataLabelsRange val="0"/>
                </c:ext>
                <c:ext xmlns:c16="http://schemas.microsoft.com/office/drawing/2014/chart" uri="{C3380CC4-5D6E-409C-BE32-E72D297353CC}">
                  <c16:uniqueId val="{00000001-6C6F-4355-8CFA-725F4E7156A1}"/>
                </c:ext>
              </c:extLst>
            </c:dLbl>
            <c:dLbl>
              <c:idx val="43"/>
              <c:layout>
                <c:manualLayout>
                  <c:x val="-9.5920961549236822E-2"/>
                  <c:y val="8.2098789374586104E-2"/>
                </c:manualLayout>
              </c:layout>
              <c:tx>
                <c:rich>
                  <a:bodyPr/>
                  <a:lstStyle/>
                  <a:p>
                    <a:fld id="{1A6E1C92-A2F6-4F4B-8CF9-B9723D638E0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{1A6E1C92-A2F6-4F4B-8CF9-B9723D638E0E}</c15:txfldGUID>
                      <c15:f>Sheet1!$AF$57</c15:f>
                      <c15:dlblFieldTableCache>
                        <c:ptCount val="1"/>
                        <c:pt idx="0">
                          <c:v>W51-2 school holidays</c:v>
                        </c:pt>
                      </c15:dlblFieldTableCache>
                    </c15:dlblFTEntry>
                  </c15:dlblFieldTable>
                  <c15:showDataLabelsRange val="0"/>
                </c:ext>
                <c:ext xmlns:c16="http://schemas.microsoft.com/office/drawing/2014/chart" uri="{C3380CC4-5D6E-409C-BE32-E72D297353CC}">
                  <c16:uniqueId val="{00000002-6C6F-4355-8CFA-725F4E7156A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Sheet1!$AC$14:$AC$59</c:f>
              <c:numCache>
                <c:formatCode>0.0%</c:formatCode>
                <c:ptCount val="46"/>
                <c:pt idx="0">
                  <c:v>0.99061311362022386</c:v>
                </c:pt>
                <c:pt idx="1">
                  <c:v>0.89230994804660613</c:v>
                </c:pt>
                <c:pt idx="2">
                  <c:v>0.27095530284736369</c:v>
                </c:pt>
                <c:pt idx="3">
                  <c:v>0.12683473967155912</c:v>
                </c:pt>
                <c:pt idx="4">
                  <c:v>9.0394399252354152E-2</c:v>
                </c:pt>
                <c:pt idx="5">
                  <c:v>7.666999880440506E-2</c:v>
                </c:pt>
                <c:pt idx="6">
                  <c:v>7.9377629281551232E-2</c:v>
                </c:pt>
                <c:pt idx="7">
                  <c:v>8.3150783883343848E-2</c:v>
                </c:pt>
                <c:pt idx="8">
                  <c:v>8.98909271502496E-2</c:v>
                </c:pt>
                <c:pt idx="9">
                  <c:v>9.771783253398314E-2</c:v>
                </c:pt>
                <c:pt idx="10">
                  <c:v>0.10670461487898564</c:v>
                </c:pt>
                <c:pt idx="11">
                  <c:v>0.1156237850514652</c:v>
                </c:pt>
                <c:pt idx="12">
                  <c:v>0.13408453254830754</c:v>
                </c:pt>
                <c:pt idx="13">
                  <c:v>0.15788803344854696</c:v>
                </c:pt>
                <c:pt idx="14">
                  <c:v>0.17650733651671413</c:v>
                </c:pt>
                <c:pt idx="15">
                  <c:v>0.2015483411859903</c:v>
                </c:pt>
                <c:pt idx="16">
                  <c:v>0.23283945036822196</c:v>
                </c:pt>
                <c:pt idx="17">
                  <c:v>0.25017535796848922</c:v>
                </c:pt>
                <c:pt idx="18">
                  <c:v>0.26596454291209959</c:v>
                </c:pt>
                <c:pt idx="19">
                  <c:v>0.277066032973176</c:v>
                </c:pt>
                <c:pt idx="20">
                  <c:v>0.29230767660436219</c:v>
                </c:pt>
                <c:pt idx="21">
                  <c:v>0.3002550604185118</c:v>
                </c:pt>
                <c:pt idx="22">
                  <c:v>0.31952186973400964</c:v>
                </c:pt>
                <c:pt idx="23">
                  <c:v>0.33973137365016415</c:v>
                </c:pt>
                <c:pt idx="24">
                  <c:v>0.33941556592482447</c:v>
                </c:pt>
                <c:pt idx="25">
                  <c:v>0.34064362487439825</c:v>
                </c:pt>
                <c:pt idx="26">
                  <c:v>0.34073824956461418</c:v>
                </c:pt>
                <c:pt idx="27">
                  <c:v>0.34458966702770288</c:v>
                </c:pt>
                <c:pt idx="28">
                  <c:v>0.3443121964837923</c:v>
                </c:pt>
                <c:pt idx="29">
                  <c:v>0.33467056379864257</c:v>
                </c:pt>
                <c:pt idx="30">
                  <c:v>0.31344429496164716</c:v>
                </c:pt>
                <c:pt idx="31">
                  <c:v>0.29567727488730067</c:v>
                </c:pt>
                <c:pt idx="32">
                  <c:v>0.29327072689385136</c:v>
                </c:pt>
                <c:pt idx="33">
                  <c:v>0.30481389676470771</c:v>
                </c:pt>
                <c:pt idx="34">
                  <c:v>0.30506033853229142</c:v>
                </c:pt>
                <c:pt idx="35">
                  <c:v>0.29980233240001086</c:v>
                </c:pt>
                <c:pt idx="36">
                  <c:v>0.29002942438545942</c:v>
                </c:pt>
                <c:pt idx="37">
                  <c:v>0.29619789952447972</c:v>
                </c:pt>
                <c:pt idx="38">
                  <c:v>0.30591954805741572</c:v>
                </c:pt>
                <c:pt idx="39">
                  <c:v>0.31657055046621296</c:v>
                </c:pt>
                <c:pt idx="40">
                  <c:v>0.32002683924288922</c:v>
                </c:pt>
                <c:pt idx="41">
                  <c:v>0.31660630919467125</c:v>
                </c:pt>
                <c:pt idx="42">
                  <c:v>0.32462556583919833</c:v>
                </c:pt>
                <c:pt idx="43">
                  <c:v>0.28812358575644781</c:v>
                </c:pt>
                <c:pt idx="44">
                  <c:v>0.23414833768258492</c:v>
                </c:pt>
                <c:pt idx="45">
                  <c:v>0.21127374777464814</c:v>
                </c:pt>
              </c:numCache>
            </c:numRef>
          </c:val>
          <c:smooth val="0"/>
          <c:extLst>
            <c:ext xmlns:c16="http://schemas.microsoft.com/office/drawing/2014/chart" uri="{C3380CC4-5D6E-409C-BE32-E72D297353CC}">
              <c16:uniqueId val="{00000003-6C6F-4355-8CFA-725F4E7156A1}"/>
            </c:ext>
          </c:extLst>
        </c:ser>
        <c:ser>
          <c:idx val="1"/>
          <c:order val="1"/>
          <c:tx>
            <c:strRef>
              <c:f>Sheet1!$AD$4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Lbls>
            <c:dLbl>
              <c:idx val="11"/>
              <c:layout>
                <c:manualLayout>
                  <c:x val="-0.13773148148148148"/>
                  <c:y val="-0.11551222006340117"/>
                </c:manualLayout>
              </c:layout>
              <c:tx>
                <c:rich>
                  <a:bodyPr/>
                  <a:lstStyle/>
                  <a:p>
                    <a:fld id="{63F5EA99-96B9-489A-8F9B-E093A782836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{63F5EA99-96B9-489A-8F9B-E093A7828365}</c15:txfldGUID>
                      <c15:f>Sheet1!$AF$25</c15:f>
                      <c15:dlblFieldTableCache>
                        <c:ptCount val="1"/>
                        <c:pt idx="0">
                          <c:v>First stage of deconfinement, W21-22</c:v>
                        </c:pt>
                      </c15:dlblFieldTableCache>
                    </c15:dlblFTEntry>
                  </c15:dlblFieldTable>
                  <c15:showDataLabelsRange val="0"/>
                </c:ext>
                <c:ext xmlns:c16="http://schemas.microsoft.com/office/drawing/2014/chart" uri="{C3380CC4-5D6E-409C-BE32-E72D297353CC}">
                  <c16:uniqueId val="{00000004-6C6F-4355-8CFA-725F4E7156A1}"/>
                </c:ext>
              </c:extLst>
            </c:dLbl>
            <c:dLbl>
              <c:idx val="15"/>
              <c:layout>
                <c:manualLayout>
                  <c:x val="-0.122027194517352"/>
                  <c:y val="-0.2181261887718581"/>
                </c:manualLayout>
              </c:layout>
              <c:tx>
                <c:rich>
                  <a:bodyPr/>
                  <a:lstStyle/>
                  <a:p>
                    <a:fld id="{3BF94A80-4D39-43EA-A3EB-AA150002555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{3BF94A80-4D39-43EA-A3EB-AA150002555F}</c15:txfldGUID>
                      <c15:f>Sheet1!$AF$29</c15:f>
                      <c15:dlblFieldTableCache>
                        <c:ptCount val="1"/>
                        <c:pt idx="0">
                          <c:v>Second stage of deconfinement W25-26</c:v>
                        </c:pt>
                      </c15:dlblFieldTableCache>
                    </c15:dlblFTEntry>
                  </c15:dlblFieldTable>
                  <c15:showDataLabelsRange val="0"/>
                </c:ext>
                <c:ext xmlns:c16="http://schemas.microsoft.com/office/drawing/2014/chart" uri="{C3380CC4-5D6E-409C-BE32-E72D297353CC}">
                  <c16:uniqueId val="{00000005-6C6F-4355-8CFA-725F4E7156A1}"/>
                </c:ext>
              </c:extLst>
            </c:dLbl>
            <c:dLbl>
              <c:idx val="19"/>
              <c:layout>
                <c:manualLayout>
                  <c:x val="-1.0416666666666666E-2"/>
                  <c:y val="-7.0129870129870181E-2"/>
                </c:manualLayout>
              </c:layout>
              <c:tx>
                <c:rich>
                  <a:bodyPr/>
                  <a:lstStyle/>
                  <a:p>
                    <a:fld id="{E1A81822-03C1-412A-B5B4-F6034F0B544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{E1A81822-03C1-412A-B5B4-F6034F0B5440}</c15:txfldGUID>
                      <c15:f>Sheet1!$AF$33</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6-6C6F-4355-8CFA-725F4E7156A1}"/>
                </c:ext>
              </c:extLst>
            </c:dLbl>
            <c:dLbl>
              <c:idx val="25"/>
              <c:tx>
                <c:rich>
                  <a:bodyPr/>
                  <a:lstStyle/>
                  <a:p>
                    <a:fld id="{95FA5C08-B994-48B6-9D11-36FDB1C1E5D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{95FA5C08-B994-48B6-9D11-36FDB1C1E5D0}</c15:txfldGUID>
                      <c15:f>Sheet1!$AF$39</c15:f>
                      <c15:dlblFieldTableCache>
                        <c:ptCount val="1"/>
                        <c:pt idx="0">
                          <c:v>Schools restart</c:v>
                        </c:pt>
                      </c15:dlblFieldTableCache>
                    </c15:dlblFTEntry>
                  </c15:dlblFieldTable>
                  <c15:showDataLabelsRange val="0"/>
                </c:ext>
                <c:ext xmlns:c16="http://schemas.microsoft.com/office/drawing/2014/chart" uri="{C3380CC4-5D6E-409C-BE32-E72D297353CC}">
                  <c16:uniqueId val="{00000007-6C6F-4355-8CFA-725F4E7156A1}"/>
                </c:ext>
              </c:extLst>
            </c:dLbl>
            <c:dLbl>
              <c:idx val="42"/>
              <c:layout>
                <c:manualLayout>
                  <c:x val="-0.22307200360287641"/>
                  <c:y val="-0.20740746789369141"/>
                </c:manualLayout>
              </c:layout>
              <c:tx>
                <c:rich>
                  <a:bodyPr/>
                  <a:lstStyle/>
                  <a:p>
                    <a:fld id="{7F9C3F89-39FD-46D4-AA81-83E348361BD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{7F9C3F89-39FD-46D4-AA81-83E348361BD7}</c15:txfldGUID>
                      <c15:f>Sheet1!$AF$56</c15:f>
                      <c15:dlblFieldTableCache>
                        <c:ptCount val="1"/>
                        <c:pt idx="0">
                          <c:v>Non essential businesses closed</c:v>
                        </c:pt>
                      </c15:dlblFieldTableCache>
                    </c15:dlblFTEntry>
                  </c15:dlblFieldTable>
                  <c15:showDataLabelsRange val="0"/>
                </c:ext>
                <c:ext xmlns:c16="http://schemas.microsoft.com/office/drawing/2014/chart" uri="{C3380CC4-5D6E-409C-BE32-E72D297353CC}">
                  <c16:uniqueId val="{00000008-6C6F-4355-8CFA-725F4E7156A1}"/>
                </c:ext>
              </c:extLst>
            </c:dLbl>
            <c:dLbl>
              <c:idx val="44"/>
              <c:layout>
                <c:manualLayout>
                  <c:x val="-4.7245643773694952E-2"/>
                  <c:y val="-0.19947090704571024"/>
                </c:manualLayout>
              </c:layout>
              <c:tx>
                <c:rich>
                  <a:bodyPr/>
                  <a:lstStyle/>
                  <a:p>
                    <a:fld id="{80FB26C9-58DE-4677-9002-FC5D054C9BB6}"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{80FB26C9-58DE-4677-9002-FC5D054C9BB6}</c15:txfldGUID>
                      <c15:f>Sheet1!$AF$58</c15:f>
                      <c15:dlblFieldTableCache>
                        <c:ptCount val="1"/>
                        <c:pt idx="0">
                          <c:v>Night curfew</c:v>
                        </c:pt>
                      </c15:dlblFieldTableCache>
                    </c15:dlblFTEntry>
                  </c15:dlblFieldTable>
                  <c15:showDataLabelsRange val="0"/>
                </c:ext>
                <c:ext xmlns:c16="http://schemas.microsoft.com/office/drawing/2014/chart" uri="{C3380CC4-5D6E-409C-BE32-E72D297353CC}">
                  <c16:uniqueId val="{00000009-6C6F-4355-8CFA-725F4E7156A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Sheet1!$C$14:$C$59</c:f>
              <c:strCach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53/1</c:v>
                </c:pt>
                <c:pt idx="44">
                  <c:v>2</c:v>
                </c:pt>
                <c:pt idx="45">
                  <c:v>3</c:v>
                </c:pt>
              </c:strCache>
            </c:strRef>
          </c:cat>
          <c:val>
            <c:numRef>
              <c:f>Sheet1!$AD$14:$AD$59</c:f>
              <c:numCache>
                <c:formatCode>0.0%</c:formatCode>
                <c:ptCount val="46"/>
                <c:pt idx="0">
                  <c:v>0.8562292752250118</c:v>
                </c:pt>
                <c:pt idx="1">
                  <c:v>0.90324490762671716</c:v>
                </c:pt>
                <c:pt idx="2">
                  <c:v>0.36297963050686877</c:v>
                </c:pt>
                <c:pt idx="3">
                  <c:v>0.2239459971577451</c:v>
                </c:pt>
                <c:pt idx="4">
                  <c:v>0.18841781146376124</c:v>
                </c:pt>
                <c:pt idx="5">
                  <c:v>0.17766112569262171</c:v>
                </c:pt>
                <c:pt idx="6">
                  <c:v>0.1877383396890584</c:v>
                </c:pt>
                <c:pt idx="7">
                  <c:v>0.19801042160113691</c:v>
                </c:pt>
                <c:pt idx="8">
                  <c:v>0.20890573188062533</c:v>
                </c:pt>
                <c:pt idx="9">
                  <c:v>0.22501184272856467</c:v>
                </c:pt>
                <c:pt idx="10">
                  <c:v>0.24320150471853497</c:v>
                </c:pt>
                <c:pt idx="11">
                  <c:v>0.27052174488959546</c:v>
                </c:pt>
                <c:pt idx="12">
                  <c:v>0.30141085618827068</c:v>
                </c:pt>
                <c:pt idx="13">
                  <c:v>0.32658713358173985</c:v>
                </c:pt>
                <c:pt idx="14">
                  <c:v>0.34926438983447294</c:v>
                </c:pt>
                <c:pt idx="15">
                  <c:v>0.41185689114365864</c:v>
                </c:pt>
                <c:pt idx="16">
                  <c:v>0.47306759690024958</c:v>
                </c:pt>
                <c:pt idx="17">
                  <c:v>0.51950889871411265</c:v>
                </c:pt>
                <c:pt idx="18">
                  <c:v>0.5196214804494681</c:v>
                </c:pt>
                <c:pt idx="19">
                  <c:v>0.5169734415592161</c:v>
                </c:pt>
                <c:pt idx="20">
                  <c:v>0.51008577983835945</c:v>
                </c:pt>
                <c:pt idx="21">
                  <c:v>0.48992672508510526</c:v>
                </c:pt>
                <c:pt idx="22">
                  <c:v>0.47661804586882395</c:v>
                </c:pt>
                <c:pt idx="23">
                  <c:v>0.46411976629109364</c:v>
                </c:pt>
                <c:pt idx="24">
                  <c:v>0.45456620833232342</c:v>
                </c:pt>
                <c:pt idx="25">
                  <c:v>0.43802037196722432</c:v>
                </c:pt>
                <c:pt idx="26">
                  <c:v>0.45462127329027358</c:v>
                </c:pt>
                <c:pt idx="27">
                  <c:v>0.46294112494248474</c:v>
                </c:pt>
                <c:pt idx="28">
                  <c:v>0.47194876588863388</c:v>
                </c:pt>
                <c:pt idx="29">
                  <c:v>0.46748328512707915</c:v>
                </c:pt>
                <c:pt idx="30">
                  <c:v>0.45362875162820093</c:v>
                </c:pt>
                <c:pt idx="31">
                  <c:v>0.43626609126348415</c:v>
                </c:pt>
                <c:pt idx="32">
                  <c:v>0.43288310360979643</c:v>
                </c:pt>
                <c:pt idx="33">
                  <c:v>0.42049060897421819</c:v>
                </c:pt>
                <c:pt idx="34">
                  <c:v>0.44543946278433244</c:v>
                </c:pt>
                <c:pt idx="35">
                  <c:v>0.44764302796220745</c:v>
                </c:pt>
                <c:pt idx="36">
                  <c:v>0.44176268191978596</c:v>
                </c:pt>
                <c:pt idx="37">
                  <c:v>0.44866788597341678</c:v>
                </c:pt>
                <c:pt idx="38">
                  <c:v>0.45648581038046521</c:v>
                </c:pt>
                <c:pt idx="39">
                  <c:v>0.47357610132106598</c:v>
                </c:pt>
                <c:pt idx="40">
                  <c:v>0.47226023466197076</c:v>
                </c:pt>
                <c:pt idx="41">
                  <c:v>0.43363354639062313</c:v>
                </c:pt>
                <c:pt idx="42">
                  <c:v>0.45642280562500404</c:v>
                </c:pt>
                <c:pt idx="43">
                  <c:v>0.44619768497838685</c:v>
                </c:pt>
                <c:pt idx="44">
                  <c:v>0.33808071507472159</c:v>
                </c:pt>
                <c:pt idx="45">
                  <c:v>0.31823216138286137</c:v>
                </c:pt>
              </c:numCache>
            </c:numRef>
          </c:val>
          <c:smooth val="0"/>
          <c:extLst>
            <c:ext xmlns:c16="http://schemas.microsoft.com/office/drawing/2014/chart" uri="{C3380CC4-5D6E-409C-BE32-E72D297353CC}">
              <c16:uniqueId val="{0000000A-6C6F-4355-8CFA-725F4E7156A1}"/>
            </c:ext>
          </c:extLst>
        </c:ser>
        <c:dLbls>
          <c:showLegendKey val="0"/>
          <c:showVal val="0"/>
          <c:showCatName val="0"/>
          <c:showSerName val="0"/>
          <c:showPercent val="0"/>
          <c:showBubbleSize val="0"/>
        </c:dLbls>
        <c:marker val="1"/>
        <c:smooth val="0"/>
        <c:axId val="-1272608144"/>
        <c:axId val="-1272600528"/>
      </c:lineChart>
      <c:lineChart>
        <c:grouping val="standard"/>
        <c:varyColors val="0"/>
        <c:ser>
          <c:idx val="2"/>
          <c:order val="2"/>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dLbls>
            <c:dLbl>
              <c:idx val="45"/>
              <c:layout>
                <c:manualLayout>
                  <c:x val="-0.10532407407407407"/>
                  <c:y val="-0.2"/>
                </c:manualLayout>
              </c:layout>
              <c:tx>
                <c:rich>
                  <a:bodyPr/>
                  <a:lstStyle/>
                  <a:p>
                    <a:fld id="{44F0EE40-C86B-4AC1-8BD0-0927F8CA03F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{44F0EE40-C86B-4AC1-8BD0-0927F8CA03F8}</c15:txfldGUID>
                      <c15:f>Sheet1!$AF$59</c15:f>
                      <c15:dlblFieldTableCache>
                        <c:ptCount val="1"/>
                        <c:pt idx="0">
                          <c:v>20 Jan: 174.2K vaccines administered in Quebec province</c:v>
                        </c:pt>
                      </c15:dlblFieldTableCache>
                    </c15:dlblFTEntry>
                  </c15:dlblFieldTable>
                  <c15:showDataLabelsRange val="0"/>
                </c:ext>
                <c:ext xmlns:c16="http://schemas.microsoft.com/office/drawing/2014/chart" uri="{C3380CC4-5D6E-409C-BE32-E72D297353CC}">
                  <c16:uniqueId val="{0000000B-6C6F-4355-8CFA-725F4E7156A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epidemiological'!$U$14:$U$59</c:f>
              <c:numCache>
                <c:formatCode>General</c:formatCode>
                <c:ptCount val="46"/>
                <c:pt idx="13">
                  <c:v>37.259999999999991</c:v>
                </c:pt>
                <c:pt idx="14">
                  <c:v>20.120000000000118</c:v>
                </c:pt>
                <c:pt idx="15">
                  <c:v>17.029999999999973</c:v>
                </c:pt>
                <c:pt idx="16">
                  <c:v>11.129999999999882</c:v>
                </c:pt>
                <c:pt idx="17">
                  <c:v>6.8100000000001728</c:v>
                </c:pt>
                <c:pt idx="18">
                  <c:v>9.7400000000000091</c:v>
                </c:pt>
                <c:pt idx="19">
                  <c:v>22.339999999999918</c:v>
                </c:pt>
                <c:pt idx="20">
                  <c:v>20.789999999999964</c:v>
                </c:pt>
                <c:pt idx="21">
                  <c:v>15.960000000000036</c:v>
                </c:pt>
                <c:pt idx="22">
                  <c:v>13.980000000000018</c:v>
                </c:pt>
                <c:pt idx="23">
                  <c:v>10.339999999999918</c:v>
                </c:pt>
                <c:pt idx="24">
                  <c:v>8.4700000000000273</c:v>
                </c:pt>
                <c:pt idx="25">
                  <c:v>11.090000000000146</c:v>
                </c:pt>
                <c:pt idx="26">
                  <c:v>18.740000000000009</c:v>
                </c:pt>
                <c:pt idx="27">
                  <c:v>26.689999999999827</c:v>
                </c:pt>
                <c:pt idx="28">
                  <c:v>43.170000000000073</c:v>
                </c:pt>
                <c:pt idx="29">
                  <c:v>83.440000000000055</c:v>
                </c:pt>
                <c:pt idx="30">
                  <c:v>118.25999999999999</c:v>
                </c:pt>
                <c:pt idx="31">
                  <c:v>101.57999999999993</c:v>
                </c:pt>
                <c:pt idx="32">
                  <c:v>85.299999999999955</c:v>
                </c:pt>
                <c:pt idx="33">
                  <c:v>80</c:v>
                </c:pt>
                <c:pt idx="34">
                  <c:v>82.379999999999882</c:v>
                </c:pt>
                <c:pt idx="35">
                  <c:v>90.8100000000004</c:v>
                </c:pt>
                <c:pt idx="36">
                  <c:v>105.81999999999971</c:v>
                </c:pt>
                <c:pt idx="37">
                  <c:v>93.7800000000002</c:v>
                </c:pt>
                <c:pt idx="38">
                  <c:v>121.26999999999998</c:v>
                </c:pt>
                <c:pt idx="39">
                  <c:v>160.34999999999991</c:v>
                </c:pt>
                <c:pt idx="40">
                  <c:v>203.32000000000016</c:v>
                </c:pt>
                <c:pt idx="41">
                  <c:v>247.75999999999976</c:v>
                </c:pt>
                <c:pt idx="42">
                  <c:v>276.86999999999989</c:v>
                </c:pt>
                <c:pt idx="43">
                  <c:v>322.5300000000002</c:v>
                </c:pt>
                <c:pt idx="44">
                  <c:v>328.75</c:v>
                </c:pt>
                <c:pt idx="45">
                  <c:v>247.2615715549091</c:v>
                </c:pt>
              </c:numCache>
            </c:numRef>
          </c:val>
          <c:smooth val="0"/>
          <c:extLst>
            <c:ext xmlns:c16="http://schemas.microsoft.com/office/drawing/2014/chart" uri="{C3380CC4-5D6E-409C-BE32-E72D297353CC}">
              <c16:uniqueId val="{0000000C-6C6F-4355-8CFA-725F4E7156A1}"/>
            </c:ext>
          </c:extLst>
        </c:ser>
        <c:dLbls>
          <c:showLegendKey val="0"/>
          <c:showVal val="0"/>
          <c:showCatName val="0"/>
          <c:showSerName val="0"/>
          <c:showPercent val="0"/>
          <c:showBubbleSize val="0"/>
        </c:dLbls>
        <c:marker val="1"/>
        <c:smooth val="0"/>
        <c:axId val="694430136"/>
        <c:axId val="366263112"/>
      </c:lineChart>
      <c:catAx>
        <c:axId val="-1272608144"/>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0528"/>
        <c:crosses val="autoZero"/>
        <c:auto val="1"/>
        <c:lblAlgn val="ctr"/>
        <c:lblOffset val="100"/>
        <c:noMultiLvlLbl val="0"/>
      </c:catAx>
      <c:valAx>
        <c:axId val="-127260052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8144"/>
        <c:crosses val="autoZero"/>
        <c:crossBetween val="midCat"/>
      </c:valAx>
      <c:valAx>
        <c:axId val="36626311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residents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94430136"/>
        <c:crosses val="max"/>
        <c:crossBetween val="between"/>
      </c:valAx>
      <c:catAx>
        <c:axId val="694430136"/>
        <c:scaling>
          <c:orientation val="minMax"/>
        </c:scaling>
        <c:delete val="1"/>
        <c:axPos val="b"/>
        <c:majorTickMark val="out"/>
        <c:minorTickMark val="none"/>
        <c:tickLblPos val="nextTo"/>
        <c:crossAx val="3662631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Ottawa, Canada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Sheet1!$DC$4</c:f>
              <c:strCache>
                <c:ptCount val="1"/>
                <c:pt idx="0">
                  <c:v>Bus</c:v>
                </c:pt>
              </c:strCache>
            </c:strRef>
          </c:tx>
          <c:spPr>
            <a:ln w="38100" cap="rnd">
              <a:solidFill>
                <a:srgbClr val="F07F31"/>
              </a:solidFill>
              <a:round/>
            </a:ln>
            <a:effectLst/>
          </c:spPr>
          <c:marker>
            <c:symbol val="circle"/>
            <c:size val="10"/>
            <c:spPr>
              <a:solidFill>
                <a:srgbClr val="F07F31"/>
              </a:solidFill>
              <a:ln w="9525">
                <a:noFill/>
              </a:ln>
              <a:effectLst/>
            </c:spPr>
          </c:marker>
          <c:dLbls>
            <c:dLbl>
              <c:idx val="1"/>
              <c:layout>
                <c:manualLayout>
                  <c:x val="-9.6510462233887432E-3"/>
                  <c:y val="-0.39882319255547605"/>
                </c:manualLayout>
              </c:layout>
              <c:tx>
                <c:rich>
                  <a:bodyPr/>
                  <a:lstStyle/>
                  <a:p>
                    <a:fld id="{E652ACE2-0C3C-450B-9E2F-87A639953B9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{E652ACE2-0C3C-450B-9E2F-87A639953B97}</c15:txfldGUID>
                      <c15:f>Sheet1!$DG$16</c15:f>
                      <c15:dlblFieldTableCache>
                        <c:ptCount val="1"/>
                        <c:pt idx="0">
                          <c:v>Public offices and facilites closed</c:v>
                        </c:pt>
                      </c15:dlblFieldTableCache>
                    </c15:dlblFTEntry>
                  </c15:dlblFieldTable>
                  <c15:showDataLabelsRange val="0"/>
                </c:ext>
                <c:ext xmlns:c16="http://schemas.microsoft.com/office/drawing/2014/chart" uri="{C3380CC4-5D6E-409C-BE32-E72D297353CC}">
                  <c16:uniqueId val="{00000000-F2EE-4470-BCE5-ED5CD55B3117}"/>
                </c:ext>
              </c:extLst>
            </c:dLbl>
            <c:dLbl>
              <c:idx val="2"/>
              <c:layout>
                <c:manualLayout>
                  <c:x val="1.5451571157771925E-2"/>
                  <c:y val="-0.35007464975968916"/>
                </c:manualLayout>
              </c:layout>
              <c:tx>
                <c:rich>
                  <a:bodyPr/>
                  <a:lstStyle/>
                  <a:p>
                    <a:fld id="{98B32DB0-0FAF-46EE-BB17-CEECBC5D0525}"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{98B32DB0-0FAF-46EE-BB17-CEECBC5D0525}</c15:txfldGUID>
                      <c15:f>Sheet1!$DG$17</c15:f>
                      <c15:dlblFieldTableCache>
                        <c:ptCount val="1"/>
                        <c:pt idx="0">
                          <c:v>State of emergency declared</c:v>
                        </c:pt>
                      </c15:dlblFieldTableCache>
                    </c15:dlblFTEntry>
                  </c15:dlblFieldTable>
                  <c15:showDataLabelsRange val="0"/>
                </c:ext>
                <c:ext xmlns:c16="http://schemas.microsoft.com/office/drawing/2014/chart" uri="{C3380CC4-5D6E-409C-BE32-E72D297353CC}">
                  <c16:uniqueId val="{00000001-F2EE-4470-BCE5-ED5CD55B3117}"/>
                </c:ext>
              </c:extLst>
            </c:dLbl>
            <c:dLbl>
              <c:idx val="13"/>
              <c:layout>
                <c:manualLayout>
                  <c:x val="-0.15918179498396037"/>
                  <c:y val="-0.15215195827794262"/>
                </c:manualLayout>
              </c:layout>
              <c:tx>
                <c:rich>
                  <a:bodyPr/>
                  <a:lstStyle/>
                  <a:p>
                    <a:fld id="{F847B83B-D193-4646-BA58-DB8FD646D5E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{F847B83B-D193-4646-BA58-DB8FD646D5E1}</c15:txfldGUID>
                      <c15:f>Sheet1!$DG$28</c15:f>
                      <c15:dlblFieldTableCache>
                        <c:ptCount val="1"/>
                        <c:pt idx="0">
                          <c:v>Stage 2 provincial reopening</c:v>
                        </c:pt>
                      </c15:dlblFieldTableCache>
                    </c15:dlblFTEntry>
                  </c15:dlblFieldTable>
                  <c15:showDataLabelsRange val="0"/>
                </c:ext>
                <c:ext xmlns:c16="http://schemas.microsoft.com/office/drawing/2014/chart" uri="{C3380CC4-5D6E-409C-BE32-E72D297353CC}">
                  <c16:uniqueId val="{00000002-F2EE-4470-BCE5-ED5CD55B3117}"/>
                </c:ext>
              </c:extLst>
            </c:dLbl>
            <c:dLbl>
              <c:idx val="16"/>
              <c:layout>
                <c:manualLayout>
                  <c:x val="-6.3553878681831433E-2"/>
                  <c:y val="-0.2176071172921567"/>
                </c:manualLayout>
              </c:layout>
              <c:tx>
                <c:rich>
                  <a:bodyPr/>
                  <a:lstStyle/>
                  <a:p>
                    <a:fld id="{C8700FB6-E860-4458-83F1-CBD6376C93B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{C8700FB6-E860-4458-83F1-CBD6376C93BD}</c15:txfldGUID>
                      <c15:f>Sheet1!$DG$31</c15:f>
                      <c15:dlblFieldTableCache>
                        <c:ptCount val="1"/>
                        <c:pt idx="0">
                          <c:v>Summer service levels</c:v>
                        </c:pt>
                      </c15:dlblFieldTableCache>
                    </c15:dlblFTEntry>
                  </c15:dlblFieldTable>
                  <c15:showDataLabelsRange val="0"/>
                </c:ext>
                <c:ext xmlns:c16="http://schemas.microsoft.com/office/drawing/2014/chart" uri="{C3380CC4-5D6E-409C-BE32-E72D297353CC}">
                  <c16:uniqueId val="{00000003-F2EE-4470-BCE5-ED5CD55B3117}"/>
                </c:ext>
              </c:extLst>
            </c:dLbl>
            <c:dLbl>
              <c:idx val="18"/>
              <c:layout>
                <c:manualLayout>
                  <c:x val="-3.0092592592592678E-2"/>
                  <c:y val="-8.5358421106452601E-2"/>
                </c:manualLayout>
              </c:layout>
              <c:tx>
                <c:rich>
                  <a:bodyPr/>
                  <a:lstStyle/>
                  <a:p>
                    <a:fld id="{59CC666D-F030-461D-A1A2-4E92F48C95D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{59CC666D-F030-461D-A1A2-4E92F48C95D7}</c15:txfldGUID>
                      <c15:f>Sheet1!$DG$33</c15:f>
                      <c15:dlblFieldTableCache>
                        <c:ptCount val="1"/>
                        <c:pt idx="0">
                          <c:v>Stage 3 provincial reopening</c:v>
                        </c:pt>
                      </c15:dlblFieldTableCache>
                    </c15:dlblFTEntry>
                  </c15:dlblFieldTable>
                  <c15:showDataLabelsRange val="0"/>
                </c:ext>
                <c:ext xmlns:c16="http://schemas.microsoft.com/office/drawing/2014/chart" uri="{C3380CC4-5D6E-409C-BE32-E72D297353CC}">
                  <c16:uniqueId val="{00000004-F2EE-4470-BCE5-ED5CD55B3117}"/>
                </c:ext>
              </c:extLst>
            </c:dLbl>
            <c:dLbl>
              <c:idx val="25"/>
              <c:layout>
                <c:manualLayout>
                  <c:x val="-0.12211778215223097"/>
                  <c:y val="-0.21216586563043255"/>
                </c:manualLayout>
              </c:layout>
              <c:tx>
                <c:rich>
                  <a:bodyPr/>
                  <a:lstStyle/>
                  <a:p>
                    <a:fld id="{C3CD1B58-BD6C-43A1-B23E-5C92121158E0}"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{C3CD1B58-BD6C-43A1-B23E-5C92121158E0}</c15:txfldGUID>
                      <c15:f>Sheet1!$DG$40</c15:f>
                      <c15:dlblFieldTableCache>
                        <c:ptCount val="1"/>
                        <c:pt idx="0">
                          <c:v>Fall schedule: increased service levels</c:v>
                        </c:pt>
                      </c15:dlblFieldTableCache>
                    </c15:dlblFTEntry>
                  </c15:dlblFieldTable>
                  <c15:showDataLabelsRange val="0"/>
                </c:ext>
                <c:ext xmlns:c16="http://schemas.microsoft.com/office/drawing/2014/chart" uri="{C3380CC4-5D6E-409C-BE32-E72D297353CC}">
                  <c16:uniqueId val="{00000005-F2EE-4470-BCE5-ED5CD55B3117}"/>
                </c:ext>
              </c:extLst>
            </c:dLbl>
            <c:dLbl>
              <c:idx val="30"/>
              <c:layout>
                <c:manualLayout>
                  <c:x val="-3.0671296296296297E-2"/>
                  <c:y val="-0.24617854586358523"/>
                </c:manualLayout>
              </c:layout>
              <c:tx>
                <c:rich>
                  <a:bodyPr/>
                  <a:lstStyle/>
                  <a:p>
                    <a:fld id="{3679913C-4778-4ED5-8B10-116A5B223B7F}"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15796943350831147"/>
                      <c:h val="0.10437713467634728"/>
                    </c:manualLayout>
                  </c15:layout>
                  <c15:dlblFieldTable>
                    <c15:dlblFTEntry>
                      <c15:txfldGUID>{3679913C-4778-4ED5-8B10-116A5B223B7F}</c15:txfldGUID>
                      <c15:f>Sheet1!$DG$45</c15:f>
                      <c15:dlblFieldTableCache>
                        <c:ptCount val="1"/>
                        <c:pt idx="0">
                          <c:v>Stage 2: indoor dining prohibited, contacts limited to single household</c:v>
                        </c:pt>
                      </c15:dlblFieldTableCache>
                    </c15:dlblFTEntry>
                  </c15:dlblFieldTable>
                  <c15:showDataLabelsRange val="0"/>
                </c:ext>
                <c:ext xmlns:c16="http://schemas.microsoft.com/office/drawing/2014/chart" uri="{C3380CC4-5D6E-409C-BE32-E72D297353CC}">
                  <c16:uniqueId val="{00000006-F2EE-4470-BCE5-ED5CD55B3117}"/>
                </c:ext>
              </c:extLst>
            </c:dLbl>
            <c:dLbl>
              <c:idx val="39"/>
              <c:layout>
                <c:manualLayout>
                  <c:x val="-0.11036444663167112"/>
                  <c:y val="-0.11294447284998466"/>
                </c:manualLayout>
              </c:layout>
              <c:tx>
                <c:rich>
                  <a:bodyPr/>
                  <a:lstStyle/>
                  <a:p>
                    <a:fld id="{08B67F7A-23BA-4FF1-90EA-309731113C71}"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{08B67F7A-23BA-4FF1-90EA-309731113C71}</c15:txfldGUID>
                      <c15:f>Sheet1!$DG$57</c15:f>
                      <c15:dlblFieldTableCache>
                        <c:ptCount val="1"/>
                        <c:pt idx="0">
                          <c:v>W52-3: Bus data not available</c:v>
                        </c:pt>
                      </c15:dlblFieldTableCache>
                    </c15:dlblFTEntry>
                  </c15:dlblFieldTable>
                  <c15:showDataLabelsRange val="0"/>
                </c:ext>
                <c:ext xmlns:c16="http://schemas.microsoft.com/office/drawing/2014/chart" uri="{C3380CC4-5D6E-409C-BE32-E72D297353CC}">
                  <c16:uniqueId val="{00000007-F2EE-4470-BCE5-ED5CD55B311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Sheet1!$DC$15:$DC$54</c:f>
              <c:numCache>
                <c:formatCode>0.0%</c:formatCode>
                <c:ptCount val="40"/>
                <c:pt idx="0">
                  <c:v>0.92896708021667518</c:v>
                </c:pt>
                <c:pt idx="1">
                  <c:v>0.36082578952644173</c:v>
                </c:pt>
                <c:pt idx="2">
                  <c:v>0.21880713145080199</c:v>
                </c:pt>
                <c:pt idx="3">
                  <c:v>0.15177553268463417</c:v>
                </c:pt>
                <c:pt idx="4">
                  <c:v>0.12</c:v>
                </c:pt>
                <c:pt idx="5">
                  <c:v>0.12312924275978998</c:v>
                </c:pt>
                <c:pt idx="6">
                  <c:v>0.13121094032371472</c:v>
                </c:pt>
                <c:pt idx="7">
                  <c:v>0.14477586007181742</c:v>
                </c:pt>
                <c:pt idx="8">
                  <c:v>0.15000000000000002</c:v>
                </c:pt>
                <c:pt idx="9">
                  <c:v>0.15446831924012505</c:v>
                </c:pt>
                <c:pt idx="10">
                  <c:v>0.16083560176068579</c:v>
                </c:pt>
                <c:pt idx="11">
                  <c:v>0.18129199003822538</c:v>
                </c:pt>
                <c:pt idx="12">
                  <c:v>0.21346345459003446</c:v>
                </c:pt>
                <c:pt idx="13">
                  <c:v>0.19343172380322393</c:v>
                </c:pt>
                <c:pt idx="14">
                  <c:v>0.20758235121639468</c:v>
                </c:pt>
                <c:pt idx="15">
                  <c:v>0.24084997247814433</c:v>
                </c:pt>
                <c:pt idx="16">
                  <c:v>0.26358858207240954</c:v>
                </c:pt>
                <c:pt idx="17">
                  <c:v>0.30648311122286476</c:v>
                </c:pt>
                <c:pt idx="18">
                  <c:v>0.31687033777554263</c:v>
                </c:pt>
                <c:pt idx="19">
                  <c:v>0.32709580085491574</c:v>
                </c:pt>
                <c:pt idx="20">
                  <c:v>0.33340373816109303</c:v>
                </c:pt>
                <c:pt idx="21">
                  <c:v>0.32419794062733109</c:v>
                </c:pt>
                <c:pt idx="22">
                  <c:v>0.34755343223535329</c:v>
                </c:pt>
                <c:pt idx="23">
                  <c:v>0.3634925823485039</c:v>
                </c:pt>
                <c:pt idx="24">
                  <c:v>0.37295784091861539</c:v>
                </c:pt>
                <c:pt idx="25">
                  <c:v>0.40343558796412704</c:v>
                </c:pt>
                <c:pt idx="26">
                  <c:v>0.35</c:v>
                </c:pt>
                <c:pt idx="27">
                  <c:v>0.35522376201825467</c:v>
                </c:pt>
                <c:pt idx="28">
                  <c:v>0.35</c:v>
                </c:pt>
                <c:pt idx="29">
                  <c:v>0.35</c:v>
                </c:pt>
                <c:pt idx="30">
                  <c:v>0.32999999999999996</c:v>
                </c:pt>
                <c:pt idx="31">
                  <c:v>0.32999999999999996</c:v>
                </c:pt>
                <c:pt idx="32">
                  <c:v>0.31999999999999995</c:v>
                </c:pt>
                <c:pt idx="33">
                  <c:v>0.33999999999999997</c:v>
                </c:pt>
                <c:pt idx="34">
                  <c:v>0.33999999999999997</c:v>
                </c:pt>
                <c:pt idx="35">
                  <c:v>0.33999999999999997</c:v>
                </c:pt>
                <c:pt idx="36">
                  <c:v>0.33999999999999997</c:v>
                </c:pt>
                <c:pt idx="37">
                  <c:v>0.33999999999999997</c:v>
                </c:pt>
                <c:pt idx="38">
                  <c:v>0.35</c:v>
                </c:pt>
                <c:pt idx="39">
                  <c:v>0.35</c:v>
                </c:pt>
              </c:numCache>
            </c:numRef>
          </c:val>
          <c:smooth val="0"/>
          <c:extLst>
            <c:ext xmlns:c16="http://schemas.microsoft.com/office/drawing/2014/chart" uri="{C3380CC4-5D6E-409C-BE32-E72D297353CC}">
              <c16:uniqueId val="{00000008-F2EE-4470-BCE5-ED5CD55B3117}"/>
            </c:ext>
          </c:extLst>
        </c:ser>
        <c:ser>
          <c:idx val="1"/>
          <c:order val="1"/>
          <c:tx>
            <c:strRef>
              <c:f>Sheet1!$DD$4</c:f>
              <c:strCache>
                <c:ptCount val="1"/>
                <c:pt idx="0">
                  <c:v>O-Train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9"/>
              <c:layout>
                <c:manualLayout>
                  <c:x val="-0.13270104257801105"/>
                  <c:y val="1.741670927497699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FB9E24AD-E381-4CF0-8E2E-8CA1CD620181}"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{FB9E24AD-E381-4CF0-8E2E-8CA1CD620181}</c15:txfldGUID>
                      <c15:f>Sheet1!$DG$24</c15:f>
                      <c15:dlblFieldTableCache>
                        <c:ptCount val="1"/>
                        <c:pt idx="0">
                          <c:v>Partial line closure</c:v>
                        </c:pt>
                      </c15:dlblFieldTableCache>
                    </c15:dlblFTEntry>
                  </c15:dlblFieldTable>
                  <c15:showDataLabelsRange val="0"/>
                </c:ext>
                <c:ext xmlns:c16="http://schemas.microsoft.com/office/drawing/2014/chart" uri="{C3380CC4-5D6E-409C-BE32-E72D297353CC}">
                  <c16:uniqueId val="{00000009-F2EE-4470-BCE5-ED5CD55B3117}"/>
                </c:ext>
              </c:extLst>
            </c:dLbl>
            <c:dLbl>
              <c:idx val="12"/>
              <c:layout>
                <c:manualLayout>
                  <c:x val="0.11190370734908137"/>
                  <c:y val="4.019265773596482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3E8A6FB-41D4-4033-9B21-25432D0E08E3}"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{63E8A6FB-41D4-4033-9B21-25432D0E08E3}</c15:txfldGUID>
                      <c15:f>Sheet1!$DG$27</c15:f>
                      <c15:dlblFieldTableCache>
                        <c:ptCount val="1"/>
                        <c:pt idx="0">
                          <c:v>Partial line closure</c:v>
                        </c:pt>
                      </c15:dlblFieldTableCache>
                    </c15:dlblFTEntry>
                  </c15:dlblFieldTable>
                  <c15:showDataLabelsRange val="0"/>
                </c:ext>
                <c:ext xmlns:c16="http://schemas.microsoft.com/office/drawing/2014/chart" uri="{C3380CC4-5D6E-409C-BE32-E72D297353CC}">
                  <c16:uniqueId val="{0000000A-F2EE-4470-BCE5-ED5CD55B3117}"/>
                </c:ext>
              </c:extLst>
            </c:dLbl>
            <c:dLbl>
              <c:idx val="15"/>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1EF56CAA-B24B-4862-89B5-79B04E81EA3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{1EF56CAA-B24B-4862-89B5-79B04E81EA32}</c15:txfldGUID>
                      <c15:f>Sheet1!$DG$30</c15:f>
                      <c15:dlblFieldTableCache>
                        <c:ptCount val="1"/>
                        <c:pt idx="0">
                          <c:v>Line closed for maintenance</c:v>
                        </c:pt>
                      </c15:dlblFieldTableCache>
                    </c15:dlblFTEntry>
                  </c15:dlblFieldTable>
                  <c15:showDataLabelsRange val="0"/>
                </c:ext>
                <c:ext xmlns:c16="http://schemas.microsoft.com/office/drawing/2014/chart" uri="{C3380CC4-5D6E-409C-BE32-E72D297353CC}">
                  <c16:uniqueId val="{0000000B-F2EE-4470-BCE5-ED5CD55B3117}"/>
                </c:ext>
              </c:extLst>
            </c:dLbl>
            <c:dLbl>
              <c:idx val="41"/>
              <c:layout>
                <c:manualLayout>
                  <c:x val="-0.1400836913213305"/>
                  <c:y val="5.823627542181558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CCCCB13D-E3E9-47FA-8228-00CC4EA8FDB9}"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{CCCCB13D-E3E9-47FA-8228-00CC4EA8FDB9}</c15:txfldGUID>
                      <c15:f>Sheet1!$DG$56</c15:f>
                      <c15:dlblFieldTableCache>
                        <c:ptCount val="1"/>
                        <c:pt idx="0">
                          <c:v>Lockdown in Otario region</c:v>
                        </c:pt>
                      </c15:dlblFieldTableCache>
                    </c15:dlblFTEntry>
                  </c15:dlblFieldTable>
                  <c15:showDataLabelsRange val="0"/>
                </c:ext>
                <c:ext xmlns:c16="http://schemas.microsoft.com/office/drawing/2014/chart" uri="{C3380CC4-5D6E-409C-BE32-E72D297353CC}">
                  <c16:uniqueId val="{0000000C-F2EE-4470-BCE5-ED5CD55B311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Sheet1!$DD$15:$DD$59</c:f>
              <c:numCache>
                <c:formatCode>0.0%</c:formatCode>
                <c:ptCount val="45"/>
                <c:pt idx="0">
                  <c:v>0.8734303213690936</c:v>
                </c:pt>
                <c:pt idx="1">
                  <c:v>0.17509715807094173</c:v>
                </c:pt>
                <c:pt idx="2">
                  <c:v>9.2066660429455993E-2</c:v>
                </c:pt>
                <c:pt idx="3">
                  <c:v>9.2627358726833919E-2</c:v>
                </c:pt>
                <c:pt idx="4">
                  <c:v>8.2440490114926712E-2</c:v>
                </c:pt>
                <c:pt idx="5">
                  <c:v>9.2169879888746031E-2</c:v>
                </c:pt>
                <c:pt idx="6">
                  <c:v>9.5334002325994649E-2</c:v>
                </c:pt>
                <c:pt idx="7">
                  <c:v>0.11027635006137237</c:v>
                </c:pt>
                <c:pt idx="8">
                  <c:v>5.6491952991877925E-2</c:v>
                </c:pt>
                <c:pt idx="9">
                  <c:v>5.0000000000000044E-2</c:v>
                </c:pt>
                <c:pt idx="10">
                  <c:v>6.8481353451503191E-2</c:v>
                </c:pt>
                <c:pt idx="11">
                  <c:v>6.8356302866608432E-2</c:v>
                </c:pt>
                <c:pt idx="12">
                  <c:v>7.999999999999996E-2</c:v>
                </c:pt>
                <c:pt idx="13">
                  <c:v>7.8864767186019868E-2</c:v>
                </c:pt>
                <c:pt idx="14">
                  <c:v>0.10795097120743125</c:v>
                </c:pt>
                <c:pt idx="16">
                  <c:v>0.16139690211303215</c:v>
                </c:pt>
                <c:pt idx="17">
                  <c:v>0.166283428826137</c:v>
                </c:pt>
                <c:pt idx="18">
                  <c:v>0.17417604787140484</c:v>
                </c:pt>
                <c:pt idx="19">
                  <c:v>0.18880797456394083</c:v>
                </c:pt>
                <c:pt idx="20">
                  <c:v>0.1951341071828705</c:v>
                </c:pt>
                <c:pt idx="21">
                  <c:v>0.19020203361624799</c:v>
                </c:pt>
                <c:pt idx="22">
                  <c:v>0.20724143685185825</c:v>
                </c:pt>
                <c:pt idx="23">
                  <c:v>0.21455984020813612</c:v>
                </c:pt>
                <c:pt idx="24">
                  <c:v>0.25004227176179428</c:v>
                </c:pt>
                <c:pt idx="25">
                  <c:v>0.27164588099621656</c:v>
                </c:pt>
                <c:pt idx="26">
                  <c:v>0.18751407672923848</c:v>
                </c:pt>
                <c:pt idx="27">
                  <c:v>0.20609503157548936</c:v>
                </c:pt>
                <c:pt idx="28">
                  <c:v>0.19999999999999996</c:v>
                </c:pt>
                <c:pt idx="29">
                  <c:v>0.18999999999999995</c:v>
                </c:pt>
                <c:pt idx="30">
                  <c:v>0.18999999999999995</c:v>
                </c:pt>
                <c:pt idx="31">
                  <c:v>0.16000000000000003</c:v>
                </c:pt>
                <c:pt idx="32">
                  <c:v>0.17000000000000004</c:v>
                </c:pt>
                <c:pt idx="33">
                  <c:v>0.18000000000000005</c:v>
                </c:pt>
                <c:pt idx="34">
                  <c:v>0.18000000000000005</c:v>
                </c:pt>
                <c:pt idx="35">
                  <c:v>0.18999999999999995</c:v>
                </c:pt>
                <c:pt idx="36">
                  <c:v>0.18999999999999995</c:v>
                </c:pt>
                <c:pt idx="37">
                  <c:v>0.19999999999999996</c:v>
                </c:pt>
                <c:pt idx="38">
                  <c:v>0.19999999999999996</c:v>
                </c:pt>
                <c:pt idx="39">
                  <c:v>0.18999999999999995</c:v>
                </c:pt>
                <c:pt idx="40">
                  <c:v>0.18000000000000005</c:v>
                </c:pt>
                <c:pt idx="41">
                  <c:v>0.15000000000000002</c:v>
                </c:pt>
                <c:pt idx="42">
                  <c:v>7.999999999999996E-2</c:v>
                </c:pt>
                <c:pt idx="43">
                  <c:v>0.12</c:v>
                </c:pt>
                <c:pt idx="44">
                  <c:v>0.10999999999999999</c:v>
                </c:pt>
              </c:numCache>
            </c:numRef>
          </c:val>
          <c:smooth val="0"/>
          <c:extLst>
            <c:ext xmlns:c16="http://schemas.microsoft.com/office/drawing/2014/chart" uri="{C3380CC4-5D6E-409C-BE32-E72D297353CC}">
              <c16:uniqueId val="{0000000D-F2EE-4470-BCE5-ED5CD55B3117}"/>
            </c:ext>
          </c:extLst>
        </c:ser>
        <c:ser>
          <c:idx val="2"/>
          <c:order val="2"/>
          <c:tx>
            <c:strRef>
              <c:f>Sheet1!$DE$4</c:f>
              <c:strCache>
                <c:ptCount val="1"/>
                <c:pt idx="0">
                  <c:v>Paratransit</c:v>
                </c:pt>
              </c:strCache>
            </c:strRef>
          </c:tx>
          <c:spPr>
            <a:ln w="38100" cap="rnd">
              <a:solidFill>
                <a:srgbClr val="68BFAC"/>
              </a:solidFill>
              <a:round/>
            </a:ln>
            <a:effectLst/>
          </c:spPr>
          <c:marker>
            <c:symbol val="circle"/>
            <c:size val="10"/>
            <c:spPr>
              <a:solidFill>
                <a:srgbClr val="68BFAC"/>
              </a:solidFill>
              <a:ln w="9525">
                <a:noFill/>
              </a:ln>
              <a:effectLst/>
            </c:spPr>
          </c:marker>
          <c:dLbls>
            <c:dLbl>
              <c:idx val="10"/>
              <c:layout>
                <c:manualLayout>
                  <c:x val="-0.15435850466608342"/>
                  <c:y val="-7.5980161570712745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86BE0FA-8380-4A9C-8605-3BEFB6F01C2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{686BE0FA-8380-4A9C-8605-3BEFB6F01C22}</c15:txfldGUID>
                      <c15:f>Sheet1!$DG$25</c15:f>
                      <c15:dlblFieldTableCache>
                        <c:ptCount val="1"/>
                        <c:pt idx="0">
                          <c:v>Stage 1 provincial reopening</c:v>
                        </c:pt>
                      </c15:dlblFieldTableCache>
                    </c15:dlblFTEntry>
                  </c15:dlblFieldTable>
                  <c15:showDataLabelsRange val="0"/>
                </c:ext>
                <c:ext xmlns:c16="http://schemas.microsoft.com/office/drawing/2014/chart" uri="{C3380CC4-5D6E-409C-BE32-E72D297353CC}">
                  <c16:uniqueId val="{0000000E-F2EE-4470-BCE5-ED5CD55B3117}"/>
                </c:ext>
              </c:extLst>
            </c:dLbl>
            <c:dLbl>
              <c:idx val="14"/>
              <c:layout>
                <c:manualLayout>
                  <c:x val="-0.11261528506853311"/>
                  <c:y val="-0.1946943450250537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09F4E743-0AFA-4362-AB84-6B7BD1C6CE9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{09F4E743-0AFA-4362-AB84-6B7BD1C6CE9F}</c15:txfldGUID>
                      <c15:f>Sheet1!$DG$29</c15:f>
                      <c15:dlblFieldTableCache>
                        <c:ptCount val="1"/>
                        <c:pt idx="0">
                          <c:v>Transit Recovery Plan, Masks mandatory on vehicles</c:v>
                        </c:pt>
                      </c15:dlblFieldTableCache>
                    </c15:dlblFTEntry>
                  </c15:dlblFieldTable>
                  <c15:showDataLabelsRange val="0"/>
                </c:ext>
                <c:ext xmlns:c16="http://schemas.microsoft.com/office/drawing/2014/chart" uri="{C3380CC4-5D6E-409C-BE32-E72D297353CC}">
                  <c16:uniqueId val="{0000000F-F2EE-4470-BCE5-ED5CD55B3117}"/>
                </c:ext>
              </c:extLst>
            </c:dLbl>
            <c:dLbl>
              <c:idx val="44"/>
              <c:layout>
                <c:manualLayout>
                  <c:x val="-5.5555555555555726E-2"/>
                  <c:y val="-0.2207792207792208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34ACF0F-A4C5-4BF8-89AF-EADD2138087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16021407480314961"/>
                      <c:h val="7.2370590039881375E-2"/>
                    </c:manualLayout>
                  </c15:layout>
                  <c15:dlblFieldTable>
                    <c15:dlblFTEntry>
                      <c15:txfldGUID>{734ACF0F-A4C5-4BF8-89AF-EADD2138087B}</c15:txfldGUID>
                      <c15:f>Sheet1!$DG$59</c15:f>
                      <c15:dlblFieldTableCache>
                        <c:ptCount val="1"/>
                        <c:pt idx="0">
                          <c:v>State of emergency: only essential travel allowed</c:v>
                        </c:pt>
                      </c15:dlblFieldTableCache>
                    </c15:dlblFTEntry>
                  </c15:dlblFieldTable>
                  <c15:showDataLabelsRange val="0"/>
                </c:ext>
                <c:ext xmlns:c16="http://schemas.microsoft.com/office/drawing/2014/chart" uri="{C3380CC4-5D6E-409C-BE32-E72D297353CC}">
                  <c16:uniqueId val="{00000010-F2EE-4470-BCE5-ED5CD55B311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Sheet1!$C$15:$C$59</c:f>
              <c:strCache>
                <c:ptCount val="4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pt idx="37">
                  <c:v>48</c:v>
                </c:pt>
                <c:pt idx="38">
                  <c:v>49</c:v>
                </c:pt>
                <c:pt idx="39">
                  <c:v>50</c:v>
                </c:pt>
                <c:pt idx="40">
                  <c:v>51</c:v>
                </c:pt>
                <c:pt idx="41">
                  <c:v>52</c:v>
                </c:pt>
                <c:pt idx="42">
                  <c:v>53/1</c:v>
                </c:pt>
                <c:pt idx="43">
                  <c:v>2</c:v>
                </c:pt>
                <c:pt idx="44">
                  <c:v>3</c:v>
                </c:pt>
              </c:strCache>
            </c:strRef>
          </c:cat>
          <c:val>
            <c:numRef>
              <c:f>Sheet1!$DE$15:$DE$59</c:f>
              <c:numCache>
                <c:formatCode>0.0%</c:formatCode>
                <c:ptCount val="45"/>
                <c:pt idx="0">
                  <c:v>0.95670391061452509</c:v>
                </c:pt>
                <c:pt idx="1">
                  <c:v>0.25616580310880832</c:v>
                </c:pt>
                <c:pt idx="2">
                  <c:v>0.14740389415876187</c:v>
                </c:pt>
                <c:pt idx="3">
                  <c:v>0.14044460820437243</c:v>
                </c:pt>
                <c:pt idx="4">
                  <c:v>0.13447863127508275</c:v>
                </c:pt>
                <c:pt idx="5">
                  <c:v>0.14506700883946388</c:v>
                </c:pt>
                <c:pt idx="6">
                  <c:v>0.12432125268341965</c:v>
                </c:pt>
                <c:pt idx="7">
                  <c:v>0.13868937901226719</c:v>
                </c:pt>
                <c:pt idx="8">
                  <c:v>0.13944836433611285</c:v>
                </c:pt>
                <c:pt idx="9">
                  <c:v>0.14874919820397692</c:v>
                </c:pt>
                <c:pt idx="10">
                  <c:v>0.14554201411160994</c:v>
                </c:pt>
                <c:pt idx="11">
                  <c:v>0.16760744066709432</c:v>
                </c:pt>
                <c:pt idx="12">
                  <c:v>0.17575368826170623</c:v>
                </c:pt>
                <c:pt idx="13">
                  <c:v>0.18005131494547788</c:v>
                </c:pt>
                <c:pt idx="14">
                  <c:v>0.21347017318794093</c:v>
                </c:pt>
                <c:pt idx="15">
                  <c:v>0.21629249518922389</c:v>
                </c:pt>
                <c:pt idx="16">
                  <c:v>0.25003714158371715</c:v>
                </c:pt>
                <c:pt idx="17">
                  <c:v>0.29081860050512554</c:v>
                </c:pt>
                <c:pt idx="18">
                  <c:v>0.30730946367553114</c:v>
                </c:pt>
                <c:pt idx="19">
                  <c:v>0.30753231317783392</c:v>
                </c:pt>
                <c:pt idx="20">
                  <c:v>0.3120635863913237</c:v>
                </c:pt>
                <c:pt idx="21">
                  <c:v>0.30210964195513301</c:v>
                </c:pt>
                <c:pt idx="22">
                  <c:v>0.32714306938047844</c:v>
                </c:pt>
                <c:pt idx="23">
                  <c:v>0.33910265933739414</c:v>
                </c:pt>
                <c:pt idx="24">
                  <c:v>0.33687416431436634</c:v>
                </c:pt>
                <c:pt idx="25">
                  <c:v>0.37230723518050812</c:v>
                </c:pt>
                <c:pt idx="26">
                  <c:v>0.39</c:v>
                </c:pt>
                <c:pt idx="27">
                  <c:v>0.39</c:v>
                </c:pt>
                <c:pt idx="28">
                  <c:v>0.38</c:v>
                </c:pt>
                <c:pt idx="29">
                  <c:v>0.4</c:v>
                </c:pt>
                <c:pt idx="30">
                  <c:v>0.39</c:v>
                </c:pt>
                <c:pt idx="31">
                  <c:v>0.37</c:v>
                </c:pt>
                <c:pt idx="32">
                  <c:v>0.36</c:v>
                </c:pt>
                <c:pt idx="33">
                  <c:v>0.39</c:v>
                </c:pt>
                <c:pt idx="34">
                  <c:v>0.39</c:v>
                </c:pt>
                <c:pt idx="35">
                  <c:v>0.48</c:v>
                </c:pt>
                <c:pt idx="36">
                  <c:v>0.4</c:v>
                </c:pt>
                <c:pt idx="37">
                  <c:v>0.41000000000000003</c:v>
                </c:pt>
                <c:pt idx="38">
                  <c:v>0.43000000000000005</c:v>
                </c:pt>
                <c:pt idx="39">
                  <c:v>0.43999999999999995</c:v>
                </c:pt>
                <c:pt idx="40">
                  <c:v>0.24</c:v>
                </c:pt>
                <c:pt idx="41">
                  <c:v>0.32999999999999996</c:v>
                </c:pt>
                <c:pt idx="42">
                  <c:v>0.18999999999999995</c:v>
                </c:pt>
                <c:pt idx="43">
                  <c:v>0.30000000000000004</c:v>
                </c:pt>
                <c:pt idx="44">
                  <c:v>0.30000000000000004</c:v>
                </c:pt>
              </c:numCache>
            </c:numRef>
          </c:val>
          <c:smooth val="0"/>
          <c:extLst>
            <c:ext xmlns:c16="http://schemas.microsoft.com/office/drawing/2014/chart" uri="{C3380CC4-5D6E-409C-BE32-E72D297353CC}">
              <c16:uniqueId val="{00000011-F2EE-4470-BCE5-ED5CD55B3117}"/>
            </c:ext>
          </c:extLst>
        </c:ser>
        <c:dLbls>
          <c:showLegendKey val="0"/>
          <c:showVal val="0"/>
          <c:showCatName val="0"/>
          <c:showSerName val="0"/>
          <c:showPercent val="0"/>
          <c:showBubbleSize val="0"/>
        </c:dLbls>
        <c:marker val="1"/>
        <c:smooth val="0"/>
        <c:axId val="658910656"/>
        <c:axId val="658911968"/>
      </c:lineChart>
      <c:lineChart>
        <c:grouping val="standard"/>
        <c:varyColors val="0"/>
        <c:ser>
          <c:idx val="3"/>
          <c:order val="3"/>
          <c:tx>
            <c:strRef>
              <c:f>'overall epidemiological'!$D$4</c:f>
              <c:strCache>
                <c:ptCount val="1"/>
                <c:pt idx="0">
                  <c:v>Epidemiological evolution</c:v>
                </c:pt>
              </c:strCache>
            </c:strRef>
          </c:tx>
          <c:spPr>
            <a:ln w="28575" cap="rnd">
              <a:solidFill>
                <a:schemeClr val="bg1">
                  <a:lumMod val="65000"/>
                </a:schemeClr>
              </a:solidFill>
              <a:round/>
            </a:ln>
            <a:effectLst/>
          </c:spPr>
          <c:marker>
            <c:symbol val="circle"/>
            <c:size val="5"/>
            <c:spPr>
              <a:solidFill>
                <a:srgbClr val="004047"/>
              </a:solidFill>
              <a:ln w="9525">
                <a:noFill/>
              </a:ln>
              <a:effectLst/>
            </c:spPr>
          </c:marker>
          <c:dLbls>
            <c:dLbl>
              <c:idx val="44"/>
              <c:layout>
                <c:manualLayout>
                  <c:x val="-4.0509259259259259E-2"/>
                  <c:y val="-0.25974025974025972"/>
                </c:manualLayout>
              </c:layout>
              <c:tx>
                <c:rich>
                  <a:bodyPr/>
                  <a:lstStyle/>
                  <a:p>
                    <a:fld id="{B226612C-4041-46F1-B144-511F9AF6E71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{B226612C-4041-46F1-B144-511F9AF6E714}</c15:txfldGUID>
                      <c15:f>Sheet1!$DG$60</c15:f>
                      <c15:dlblFieldTableCache>
                        <c:ptCount val="1"/>
                        <c:pt idx="0">
                          <c:v>21 Jan: 22K vaccince doses administered in Ottawa</c:v>
                        </c:pt>
                      </c15:dlblFieldTableCache>
                    </c15:dlblFTEntry>
                  </c15:dlblFieldTable>
                  <c15:showDataLabelsRange val="0"/>
                </c:ext>
                <c:ext xmlns:c16="http://schemas.microsoft.com/office/drawing/2014/chart" uri="{C3380CC4-5D6E-409C-BE32-E72D297353CC}">
                  <c16:uniqueId val="{00000012-F2EE-4470-BCE5-ED5CD55B311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accent6"/>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val>
            <c:numRef>
              <c:f>'overall epidemiological'!$AC$15:$AC$59</c:f>
              <c:numCache>
                <c:formatCode>General</c:formatCode>
                <c:ptCount val="45"/>
                <c:pt idx="9">
                  <c:v>11.753554502369669</c:v>
                </c:pt>
                <c:pt idx="10">
                  <c:v>9.2890995260663498</c:v>
                </c:pt>
                <c:pt idx="11">
                  <c:v>6.2559241706161144</c:v>
                </c:pt>
                <c:pt idx="12">
                  <c:v>4.7393364928909953</c:v>
                </c:pt>
                <c:pt idx="13">
                  <c:v>3.0331753554502368</c:v>
                </c:pt>
                <c:pt idx="14">
                  <c:v>2.0853080568720377</c:v>
                </c:pt>
                <c:pt idx="15">
                  <c:v>2.8436018957345972</c:v>
                </c:pt>
                <c:pt idx="16">
                  <c:v>3.0331753554502368</c:v>
                </c:pt>
                <c:pt idx="17">
                  <c:v>4.1706161137440754</c:v>
                </c:pt>
                <c:pt idx="18">
                  <c:v>8.7203791469194307</c:v>
                </c:pt>
                <c:pt idx="19">
                  <c:v>18.388625592417061</c:v>
                </c:pt>
                <c:pt idx="20">
                  <c:v>10.331753554502368</c:v>
                </c:pt>
                <c:pt idx="21">
                  <c:v>8.9099526066350716</c:v>
                </c:pt>
                <c:pt idx="22">
                  <c:v>6.919431279620853</c:v>
                </c:pt>
                <c:pt idx="23">
                  <c:v>10.900473933649289</c:v>
                </c:pt>
                <c:pt idx="24">
                  <c:v>11.469194312796208</c:v>
                </c:pt>
                <c:pt idx="25">
                  <c:v>12.796208530805686</c:v>
                </c:pt>
                <c:pt idx="26">
                  <c:v>22.654028436018958</c:v>
                </c:pt>
                <c:pt idx="27">
                  <c:v>34.976303317535546</c:v>
                </c:pt>
                <c:pt idx="28">
                  <c:v>46.066350710900473</c:v>
                </c:pt>
                <c:pt idx="29">
                  <c:v>58.293838862559241</c:v>
                </c:pt>
                <c:pt idx="30">
                  <c:v>74.691943127962077</c:v>
                </c:pt>
                <c:pt idx="31">
                  <c:v>51.753554502369667</c:v>
                </c:pt>
                <c:pt idx="32">
                  <c:v>47.203791469194314</c:v>
                </c:pt>
                <c:pt idx="33">
                  <c:v>52.511848341232231</c:v>
                </c:pt>
                <c:pt idx="34">
                  <c:v>37.061611374407583</c:v>
                </c:pt>
                <c:pt idx="35">
                  <c:v>36.208530805687204</c:v>
                </c:pt>
                <c:pt idx="36">
                  <c:v>23.886255924170616</c:v>
                </c:pt>
                <c:pt idx="37">
                  <c:v>26.635071090047397</c:v>
                </c:pt>
                <c:pt idx="38">
                  <c:v>28.530805687203792</c:v>
                </c:pt>
                <c:pt idx="39">
                  <c:v>29.952606635071088</c:v>
                </c:pt>
                <c:pt idx="40">
                  <c:v>26.540284360189574</c:v>
                </c:pt>
                <c:pt idx="41">
                  <c:v>35.260663507109008</c:v>
                </c:pt>
                <c:pt idx="42">
                  <c:v>69.857819905213262</c:v>
                </c:pt>
                <c:pt idx="43">
                  <c:v>95.355450236966817</c:v>
                </c:pt>
                <c:pt idx="44">
                  <c:v>82.464454976303315</c:v>
                </c:pt>
              </c:numCache>
            </c:numRef>
          </c:val>
          <c:smooth val="0"/>
          <c:extLst>
            <c:ext xmlns:c16="http://schemas.microsoft.com/office/drawing/2014/chart" uri="{C3380CC4-5D6E-409C-BE32-E72D297353CC}">
              <c16:uniqueId val="{00000013-F2EE-4470-BCE5-ED5CD55B3117}"/>
            </c:ext>
          </c:extLst>
        </c:ser>
        <c:dLbls>
          <c:showLegendKey val="0"/>
          <c:showVal val="0"/>
          <c:showCatName val="0"/>
          <c:showSerName val="0"/>
          <c:showPercent val="0"/>
          <c:showBubbleSize val="0"/>
        </c:dLbls>
        <c:marker val="1"/>
        <c:smooth val="0"/>
        <c:axId val="686984152"/>
        <c:axId val="686979560"/>
      </c:lineChart>
      <c:catAx>
        <c:axId val="658910656"/>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58911968"/>
        <c:crosses val="autoZero"/>
        <c:auto val="1"/>
        <c:lblAlgn val="ctr"/>
        <c:lblOffset val="100"/>
        <c:noMultiLvlLbl val="0"/>
      </c:catAx>
      <c:valAx>
        <c:axId val="658911968"/>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58910656"/>
        <c:crosses val="autoZero"/>
        <c:crossBetween val="midCat"/>
      </c:valAx>
      <c:valAx>
        <c:axId val="6869795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686984152"/>
        <c:crosses val="max"/>
        <c:crossBetween val="between"/>
      </c:valAx>
      <c:catAx>
        <c:axId val="686984152"/>
        <c:scaling>
          <c:orientation val="minMax"/>
        </c:scaling>
        <c:delete val="1"/>
        <c:axPos val="b"/>
        <c:majorTickMark val="out"/>
        <c:minorTickMark val="none"/>
        <c:tickLblPos val="nextTo"/>
        <c:crossAx val="6869795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Vancouver, Canada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Sheet1!$CF$4</c:f>
              <c:strCache>
                <c:ptCount val="1"/>
                <c:pt idx="0">
                  <c:v>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31"/>
              <c:layout>
                <c:manualLayout>
                  <c:x val="-0.24012481219061713"/>
                  <c:y val="-0.27539538109631623"/>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E7ABC2F1-8818-4E96-A5C4-D82FC22E1090}"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{E7ABC2F1-8818-4E96-A5C4-D82FC22E1090}</c15:txfldGUID>
                      <c15:f>Sheet1!$CK$46</c15:f>
                      <c15:dlblFieldTableCache>
                        <c:ptCount val="1"/>
                        <c:pt idx="0">
                          <c:v>Thanksgiving 12 Oct</c:v>
                        </c:pt>
                      </c15:dlblFieldTableCache>
                    </c15:dlblFTEntry>
                  </c15:dlblFieldTable>
                  <c15:showDataLabelsRange val="0"/>
                </c:ext>
                <c:ext xmlns:c16="http://schemas.microsoft.com/office/drawing/2014/chart" uri="{C3380CC4-5D6E-409C-BE32-E72D297353CC}">
                  <c16:uniqueId val="{00000000-9D04-4748-A124-EC0DE87E71C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Sheet1!$C$15:$C$51</c:f>
              <c:numCache>
                <c:formatCode>General</c:formatCode>
                <c:ptCount val="37"/>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numCache>
            </c:numRef>
          </c:cat>
          <c:val>
            <c:numRef>
              <c:f>Sheet1!$CF$15:$CF$51</c:f>
              <c:numCache>
                <c:formatCode>0.0%</c:formatCode>
                <c:ptCount val="37"/>
                <c:pt idx="0">
                  <c:v>0.92138900064993345</c:v>
                </c:pt>
                <c:pt idx="1">
                  <c:v>0.39735885809407107</c:v>
                </c:pt>
                <c:pt idx="2">
                  <c:v>0.19735221090587046</c:v>
                </c:pt>
                <c:pt idx="3">
                  <c:v>0.17154185025552046</c:v>
                </c:pt>
                <c:pt idx="4">
                  <c:v>0.16665018151271563</c:v>
                </c:pt>
                <c:pt idx="5">
                  <c:v>0.17143219470987781</c:v>
                </c:pt>
                <c:pt idx="6">
                  <c:v>0.16860011668253139</c:v>
                </c:pt>
                <c:pt idx="7">
                  <c:v>0.17448401745098774</c:v>
                </c:pt>
                <c:pt idx="8">
                  <c:v>0.17461566024011527</c:v>
                </c:pt>
                <c:pt idx="9">
                  <c:v>0.1821935782949137</c:v>
                </c:pt>
                <c:pt idx="10">
                  <c:v>0.20750584972493719</c:v>
                </c:pt>
                <c:pt idx="11">
                  <c:v>0.22897694452022746</c:v>
                </c:pt>
                <c:pt idx="12">
                  <c:v>0.2742500428579811</c:v>
                </c:pt>
                <c:pt idx="13">
                  <c:v>0.27907543960673675</c:v>
                </c:pt>
                <c:pt idx="14">
                  <c:v>0.30622755766825238</c:v>
                </c:pt>
                <c:pt idx="15">
                  <c:v>0.32202721565662695</c:v>
                </c:pt>
                <c:pt idx="16">
                  <c:v>0.32907669115989896</c:v>
                </c:pt>
                <c:pt idx="17">
                  <c:v>0.3458781063340618</c:v>
                </c:pt>
                <c:pt idx="18">
                  <c:v>0.35797919077438073</c:v>
                </c:pt>
                <c:pt idx="19">
                  <c:v>0.35746695727636296</c:v>
                </c:pt>
                <c:pt idx="20">
                  <c:v>0.36406198125666728</c:v>
                </c:pt>
                <c:pt idx="21">
                  <c:v>0.36919977906698587</c:v>
                </c:pt>
                <c:pt idx="22">
                  <c:v>0.3803910302361625</c:v>
                </c:pt>
                <c:pt idx="23">
                  <c:v>0.3793313862165531</c:v>
                </c:pt>
                <c:pt idx="24">
                  <c:v>0.39141359133168624</c:v>
                </c:pt>
                <c:pt idx="25">
                  <c:v>0.3684085784156203</c:v>
                </c:pt>
                <c:pt idx="26">
                  <c:v>0.37350214317853508</c:v>
                </c:pt>
                <c:pt idx="27">
                  <c:v>0.35377499916311655</c:v>
                </c:pt>
                <c:pt idx="28">
                  <c:v>0.34619549826599133</c:v>
                </c:pt>
                <c:pt idx="29">
                  <c:v>0.37743913867041806</c:v>
                </c:pt>
                <c:pt idx="30">
                  <c:v>0.36722327675533917</c:v>
                </c:pt>
                <c:pt idx="31">
                  <c:v>0.37396760376866867</c:v>
                </c:pt>
                <c:pt idx="32">
                  <c:v>0.37261941883302568</c:v>
                </c:pt>
                <c:pt idx="33">
                  <c:v>0.38024937189740682</c:v>
                </c:pt>
                <c:pt idx="34">
                  <c:v>0.37146425049402826</c:v>
                </c:pt>
                <c:pt idx="35">
                  <c:v>0.34342590033207498</c:v>
                </c:pt>
                <c:pt idx="36">
                  <c:v>0.33961010836891131</c:v>
                </c:pt>
              </c:numCache>
            </c:numRef>
          </c:val>
          <c:smooth val="0"/>
          <c:extLst>
            <c:ext xmlns:c16="http://schemas.microsoft.com/office/drawing/2014/chart" uri="{C3380CC4-5D6E-409C-BE32-E72D297353CC}">
              <c16:uniqueId val="{00000001-9D04-4748-A124-EC0DE87E71C4}"/>
            </c:ext>
          </c:extLst>
        </c:ser>
        <c:ser>
          <c:idx val="1"/>
          <c:order val="1"/>
          <c:tx>
            <c:strRef>
              <c:f>Sheet1!$CG$4</c:f>
              <c:strCache>
                <c:ptCount val="1"/>
                <c:pt idx="0">
                  <c:v>Bus</c:v>
                </c:pt>
              </c:strCache>
            </c:strRef>
          </c:tx>
          <c:spPr>
            <a:ln w="38100" cap="rnd">
              <a:solidFill>
                <a:srgbClr val="F07F31"/>
              </a:solidFill>
              <a:round/>
            </a:ln>
            <a:effectLst/>
          </c:spPr>
          <c:marker>
            <c:symbol val="circle"/>
            <c:size val="10"/>
            <c:spPr>
              <a:solidFill>
                <a:srgbClr val="F07F31"/>
              </a:solidFill>
              <a:ln w="9525">
                <a:solidFill>
                  <a:schemeClr val="accent2"/>
                </a:solidFill>
              </a:ln>
              <a:effectLst/>
            </c:spPr>
          </c:marker>
          <c:dLbls>
            <c:dLbl>
              <c:idx val="1"/>
              <c:layout>
                <c:manualLayout>
                  <c:x val="-8.1161370515600451E-3"/>
                  <c:y val="-0.14630384577853431"/>
                </c:manualLayout>
              </c:layout>
              <c:tx>
                <c:rich>
                  <a:bodyPr/>
                  <a:lstStyle/>
                  <a:p>
                    <a:fld id="{208063CB-345A-4035-8889-543099B2EA2E}"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{208063CB-345A-4035-8889-543099B2EA2E}</c15:txfldGUID>
                      <c15:f>Sheet1!$CK$16</c15:f>
                      <c15:dlblFieldTableCache>
                        <c:ptCount val="1"/>
                        <c:pt idx="0">
                          <c:v>Phase 1 State of Emergency: non-essential services closed, strict distancing</c:v>
                        </c:pt>
                      </c15:dlblFieldTableCache>
                    </c15:dlblFTEntry>
                  </c15:dlblFieldTable>
                  <c15:showDataLabelsRange val="0"/>
                </c:ext>
                <c:ext xmlns:c16="http://schemas.microsoft.com/office/drawing/2014/chart" uri="{C3380CC4-5D6E-409C-BE32-E72D297353CC}">
                  <c16:uniqueId val="{00000002-9D04-4748-A124-EC0DE87E71C4}"/>
                </c:ext>
              </c:extLst>
            </c:dLbl>
            <c:dLbl>
              <c:idx val="10"/>
              <c:layout>
                <c:manualLayout>
                  <c:x val="-0.13668598126969519"/>
                  <c:y val="-0.10327333789389477"/>
                </c:manualLayout>
              </c:layout>
              <c:tx>
                <c:rich>
                  <a:bodyPr/>
                  <a:lstStyle/>
                  <a:p>
                    <a:fld id="{8D927F02-209C-480F-AD5F-58E749D177E7}"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{8D927F02-209C-480F-AD5F-58E749D177E7}</c15:txfldGUID>
                      <c15:f>Sheet1!$CK$25</c15:f>
                      <c15:dlblFieldTableCache>
                        <c:ptCount val="1"/>
                        <c:pt idx="0">
                          <c:v>Phase 2 reopening</c:v>
                        </c:pt>
                      </c15:dlblFieldTableCache>
                    </c15:dlblFTEntry>
                  </c15:dlblFieldTable>
                  <c15:showDataLabelsRange val="0"/>
                </c:ext>
                <c:ext xmlns:c16="http://schemas.microsoft.com/office/drawing/2014/chart" uri="{C3380CC4-5D6E-409C-BE32-E72D297353CC}">
                  <c16:uniqueId val="{00000003-9D04-4748-A124-EC0DE87E71C4}"/>
                </c:ext>
              </c:extLst>
            </c:dLbl>
            <c:dLbl>
              <c:idx val="15"/>
              <c:layout>
                <c:manualLayout>
                  <c:x val="-3.8684711680102409E-2"/>
                  <c:y val="-0.1463038953496843"/>
                </c:manualLayout>
              </c:layout>
              <c:tx>
                <c:rich>
                  <a:bodyPr/>
                  <a:lstStyle/>
                  <a:p>
                    <a:fld id="{9FD40509-FF92-42CF-8A21-94E6E522C81D}"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{9FD40509-FF92-42CF-8A21-94E6E522C81D}</c15:txfldGUID>
                      <c15:f>Sheet1!$CK$30</c15:f>
                      <c15:dlblFieldTableCache>
                        <c:ptCount val="1"/>
                        <c:pt idx="0">
                          <c:v>Phase 3 reopening</c:v>
                        </c:pt>
                      </c15:dlblFieldTableCache>
                    </c15:dlblFTEntry>
                  </c15:dlblFieldTable>
                  <c15:showDataLabelsRange val="0"/>
                </c:ext>
                <c:ext xmlns:c16="http://schemas.microsoft.com/office/drawing/2014/chart" uri="{C3380CC4-5D6E-409C-BE32-E72D297353CC}">
                  <c16:uniqueId val="{00000004-9D04-4748-A124-EC0DE87E71C4}"/>
                </c:ext>
              </c:extLst>
            </c:dLbl>
            <c:dLbl>
              <c:idx val="24"/>
              <c:layout>
                <c:manualLayout>
                  <c:x val="-5.8212075682573833E-2"/>
                  <c:y val="-6.4545814314059299E-2"/>
                </c:manualLayout>
              </c:layout>
              <c:tx>
                <c:rich>
                  <a:bodyPr/>
                  <a:lstStyle/>
                  <a:p>
                    <a:fld id="{528C39C5-B853-43DA-9D9B-60519D8E9854}"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{528C39C5-B853-43DA-9D9B-60519D8E9854}</c15:txfldGUID>
                      <c15:f>Sheet1!$CK$39</c15:f>
                      <c15:dlblFieldTableCache>
                        <c:ptCount val="1"/>
                        <c:pt idx="0">
                          <c:v>Masks mandatory in public transport</c:v>
                        </c:pt>
                      </c15:dlblFieldTableCache>
                    </c15:dlblFTEntry>
                  </c15:dlblFieldTable>
                  <c15:showDataLabelsRange val="0"/>
                </c:ext>
                <c:ext xmlns:c16="http://schemas.microsoft.com/office/drawing/2014/chart" uri="{C3380CC4-5D6E-409C-BE32-E72D297353CC}">
                  <c16:uniqueId val="{00000005-9D04-4748-A124-EC0DE87E71C4}"/>
                </c:ext>
              </c:extLst>
            </c:dLbl>
            <c:dLbl>
              <c:idx val="32"/>
              <c:layout>
                <c:manualLayout>
                  <c:x val="-0.13340267343923179"/>
                  <c:y val="-0.18072821884445753"/>
                </c:manualLayout>
              </c:layout>
              <c:tx>
                <c:rich>
                  <a:bodyPr/>
                  <a:lstStyle/>
                  <a:p>
                    <a:fld id="{73268394-0049-4742-AC65-215B7FF45DE8}" type="CELLREF">
                      <a:rPr lang="en-US"/>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{73268394-0049-4742-AC65-215B7FF45DE8}</c15:txfldGUID>
                      <c15:f>Sheet1!$CK$47</c15:f>
                      <c15:dlblFieldTableCache>
                        <c:ptCount val="1"/>
                        <c:pt idx="0">
                          <c:v>Restrictions on size of private gatherings</c:v>
                        </c:pt>
                      </c15:dlblFieldTableCache>
                    </c15:dlblFTEntry>
                  </c15:dlblFieldTable>
                  <c15:showDataLabelsRange val="0"/>
                </c:ext>
                <c:ext xmlns:c16="http://schemas.microsoft.com/office/drawing/2014/chart" uri="{C3380CC4-5D6E-409C-BE32-E72D297353CC}">
                  <c16:uniqueId val="{00000006-9D04-4748-A124-EC0DE87E71C4}"/>
                </c:ext>
              </c:extLst>
            </c:dLbl>
            <c:dLbl>
              <c:idx val="34"/>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6="http://schemas.microsoft.com/office/drawing/2014/chart" uri="{C3380CC4-5D6E-409C-BE32-E72D297353CC}">
                  <c16:uniqueId val="{00000007-9D04-4748-A124-EC0DE87E71C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numRef>
              <c:f>Sheet1!$C$15:$C$51</c:f>
              <c:numCache>
                <c:formatCode>General</c:formatCode>
                <c:ptCount val="37"/>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numCache>
            </c:numRef>
          </c:cat>
          <c:val>
            <c:numRef>
              <c:f>Sheet1!$CG$15:$CG$51</c:f>
              <c:numCache>
                <c:formatCode>0.0%</c:formatCode>
                <c:ptCount val="37"/>
                <c:pt idx="0">
                  <c:v>0.98364199619886805</c:v>
                </c:pt>
                <c:pt idx="1">
                  <c:v>0.4689841580746153</c:v>
                </c:pt>
                <c:pt idx="2">
                  <c:v>0.22298745781451459</c:v>
                </c:pt>
                <c:pt idx="3">
                  <c:v>0.18893454563956508</c:v>
                </c:pt>
                <c:pt idx="4">
                  <c:v>0.18415327888213343</c:v>
                </c:pt>
                <c:pt idx="5">
                  <c:v>0.18914261977960745</c:v>
                </c:pt>
                <c:pt idx="6">
                  <c:v>0.18586798242401401</c:v>
                </c:pt>
                <c:pt idx="7">
                  <c:v>0.19615795203851394</c:v>
                </c:pt>
                <c:pt idx="8">
                  <c:v>0.1971382830818173</c:v>
                </c:pt>
                <c:pt idx="9">
                  <c:v>0.20618342286713179</c:v>
                </c:pt>
                <c:pt idx="10">
                  <c:v>0.23093993841980098</c:v>
                </c:pt>
                <c:pt idx="11">
                  <c:v>0.25562963608935751</c:v>
                </c:pt>
                <c:pt idx="12">
                  <c:v>0.31282750788404445</c:v>
                </c:pt>
                <c:pt idx="13">
                  <c:v>0.33535909177973711</c:v>
                </c:pt>
                <c:pt idx="14">
                  <c:v>0.3635091307175175</c:v>
                </c:pt>
                <c:pt idx="15">
                  <c:v>0.39617926515995938</c:v>
                </c:pt>
                <c:pt idx="16">
                  <c:v>0.3996937594060409</c:v>
                </c:pt>
                <c:pt idx="17">
                  <c:v>0.41533321601997447</c:v>
                </c:pt>
                <c:pt idx="18">
                  <c:v>0.42799251416346717</c:v>
                </c:pt>
                <c:pt idx="19">
                  <c:v>0.42839021942047056</c:v>
                </c:pt>
                <c:pt idx="20">
                  <c:v>0.44236072345982763</c:v>
                </c:pt>
                <c:pt idx="21">
                  <c:v>0.44900844193456879</c:v>
                </c:pt>
                <c:pt idx="22">
                  <c:v>0.46067050242191609</c:v>
                </c:pt>
                <c:pt idx="23">
                  <c:v>0.46322554762106116</c:v>
                </c:pt>
                <c:pt idx="24">
                  <c:v>0.47303140457896581</c:v>
                </c:pt>
                <c:pt idx="25">
                  <c:v>0.41950641793083487</c:v>
                </c:pt>
                <c:pt idx="26">
                  <c:v>0.43845120751479183</c:v>
                </c:pt>
                <c:pt idx="27">
                  <c:v>0.43640014234042868</c:v>
                </c:pt>
                <c:pt idx="28">
                  <c:v>0.42689401021824158</c:v>
                </c:pt>
                <c:pt idx="29">
                  <c:v>0.45927467156757712</c:v>
                </c:pt>
                <c:pt idx="30">
                  <c:v>0.44998557054353427</c:v>
                </c:pt>
                <c:pt idx="31">
                  <c:v>0.4572092265267434</c:v>
                </c:pt>
                <c:pt idx="32">
                  <c:v>0.44962414103117215</c:v>
                </c:pt>
                <c:pt idx="33">
                  <c:v>0.46554779927832196</c:v>
                </c:pt>
                <c:pt idx="34">
                  <c:v>0.45339923364982371</c:v>
                </c:pt>
                <c:pt idx="35">
                  <c:v>0.42492223066396001</c:v>
                </c:pt>
                <c:pt idx="36">
                  <c:v>0.41511415764180576</c:v>
                </c:pt>
              </c:numCache>
            </c:numRef>
          </c:val>
          <c:smooth val="0"/>
          <c:extLst>
            <c:ext xmlns:c16="http://schemas.microsoft.com/office/drawing/2014/chart" uri="{C3380CC4-5D6E-409C-BE32-E72D297353CC}">
              <c16:uniqueId val="{00000008-9D04-4748-A124-EC0DE87E71C4}"/>
            </c:ext>
          </c:extLst>
        </c:ser>
        <c:ser>
          <c:idx val="2"/>
          <c:order val="2"/>
          <c:tx>
            <c:strRef>
              <c:f>Sheet1!$CH$4</c:f>
              <c:strCache>
                <c:ptCount val="1"/>
                <c:pt idx="0">
                  <c:v>Commuter train</c:v>
                </c:pt>
              </c:strCache>
            </c:strRef>
          </c:tx>
          <c:spPr>
            <a:ln w="38100" cap="rnd">
              <a:solidFill>
                <a:srgbClr val="73BA59"/>
              </a:solidFill>
              <a:round/>
            </a:ln>
            <a:effectLst/>
          </c:spPr>
          <c:marker>
            <c:symbol val="circle"/>
            <c:size val="10"/>
            <c:spPr>
              <a:solidFill>
                <a:srgbClr val="73BA59"/>
              </a:solidFill>
              <a:ln w="9525">
                <a:noFill/>
              </a:ln>
              <a:effectLst/>
            </c:spPr>
          </c:marker>
          <c:cat>
            <c:numRef>
              <c:f>Sheet1!$C$15:$C$51</c:f>
              <c:numCache>
                <c:formatCode>General</c:formatCode>
                <c:ptCount val="37"/>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numCache>
            </c:numRef>
          </c:cat>
          <c:val>
            <c:numRef>
              <c:f>Sheet1!$CH$15:$CH$51</c:f>
              <c:numCache>
                <c:formatCode>0.0%</c:formatCode>
                <c:ptCount val="37"/>
                <c:pt idx="0">
                  <c:v>0.90514484663853634</c:v>
                </c:pt>
                <c:pt idx="1">
                  <c:v>0.26475807405654794</c:v>
                </c:pt>
                <c:pt idx="2">
                  <c:v>7.9139201240791004E-2</c:v>
                </c:pt>
                <c:pt idx="3">
                  <c:v>5.7343747101274517E-2</c:v>
                </c:pt>
                <c:pt idx="4">
                  <c:v>5.3254917673096369E-2</c:v>
                </c:pt>
                <c:pt idx="5">
                  <c:v>5.3932111464372545E-2</c:v>
                </c:pt>
                <c:pt idx="6">
                  <c:v>5.5644678558601703E-2</c:v>
                </c:pt>
                <c:pt idx="7">
                  <c:v>5.7013060760931288E-2</c:v>
                </c:pt>
                <c:pt idx="8">
                  <c:v>6.2067400431181204E-2</c:v>
                </c:pt>
                <c:pt idx="9">
                  <c:v>6.8198470700960037E-2</c:v>
                </c:pt>
                <c:pt idx="10">
                  <c:v>7.8183224354918091E-2</c:v>
                </c:pt>
                <c:pt idx="11">
                  <c:v>8.6226938653067339E-2</c:v>
                </c:pt>
                <c:pt idx="12">
                  <c:v>0.10354402356428584</c:v>
                </c:pt>
                <c:pt idx="13">
                  <c:v>0.11234581829121541</c:v>
                </c:pt>
                <c:pt idx="14">
                  <c:v>0.12223063813671653</c:v>
                </c:pt>
                <c:pt idx="15">
                  <c:v>0.1328733671847746</c:v>
                </c:pt>
                <c:pt idx="16">
                  <c:v>0.13203381751586765</c:v>
                </c:pt>
                <c:pt idx="17">
                  <c:v>0.14749222917226296</c:v>
                </c:pt>
                <c:pt idx="18">
                  <c:v>0.1595470718905424</c:v>
                </c:pt>
                <c:pt idx="19">
                  <c:v>0.15539444629003576</c:v>
                </c:pt>
                <c:pt idx="20">
                  <c:v>0.158392292032009</c:v>
                </c:pt>
                <c:pt idx="21">
                  <c:v>0.16020418686191606</c:v>
                </c:pt>
                <c:pt idx="22">
                  <c:v>0.16597434702437641</c:v>
                </c:pt>
                <c:pt idx="23">
                  <c:v>0.1645172392849189</c:v>
                </c:pt>
                <c:pt idx="24">
                  <c:v>0.17383738995339204</c:v>
                </c:pt>
                <c:pt idx="25">
                  <c:v>0.15767846998674495</c:v>
                </c:pt>
                <c:pt idx="26">
                  <c:v>0.1570501480419359</c:v>
                </c:pt>
                <c:pt idx="27">
                  <c:v>0.16705032470570622</c:v>
                </c:pt>
                <c:pt idx="28">
                  <c:v>0.16465024197096351</c:v>
                </c:pt>
                <c:pt idx="29">
                  <c:v>0.16732777757560319</c:v>
                </c:pt>
                <c:pt idx="30">
                  <c:v>0.17441366181824905</c:v>
                </c:pt>
                <c:pt idx="31">
                  <c:v>0.17180596570748347</c:v>
                </c:pt>
                <c:pt idx="32">
                  <c:v>0.17388395682282534</c:v>
                </c:pt>
                <c:pt idx="33">
                  <c:v>0.17301973506353069</c:v>
                </c:pt>
                <c:pt idx="34">
                  <c:v>0.16672017694063929</c:v>
                </c:pt>
                <c:pt idx="35">
                  <c:v>0.14625005747919254</c:v>
                </c:pt>
                <c:pt idx="36">
                  <c:v>0.1406980087700381</c:v>
                </c:pt>
              </c:numCache>
            </c:numRef>
          </c:val>
          <c:smooth val="0"/>
          <c:extLst>
            <c:ext xmlns:c16="http://schemas.microsoft.com/office/drawing/2014/chart" uri="{C3380CC4-5D6E-409C-BE32-E72D297353CC}">
              <c16:uniqueId val="{00000009-9D04-4748-A124-EC0DE87E71C4}"/>
            </c:ext>
          </c:extLst>
        </c:ser>
        <c:ser>
          <c:idx val="3"/>
          <c:order val="3"/>
          <c:tx>
            <c:strRef>
              <c:f>Sheet1!$CI$4</c:f>
              <c:strCache>
                <c:ptCount val="1"/>
                <c:pt idx="0">
                  <c:v>Ferry</c:v>
                </c:pt>
              </c:strCache>
            </c:strRef>
          </c:tx>
          <c:spPr>
            <a:ln w="38100" cap="rnd">
              <a:solidFill>
                <a:srgbClr val="F9B20D"/>
              </a:solidFill>
              <a:round/>
            </a:ln>
            <a:effectLst/>
          </c:spPr>
          <c:marker>
            <c:symbol val="circle"/>
            <c:size val="10"/>
            <c:spPr>
              <a:solidFill>
                <a:srgbClr val="F9B20D"/>
              </a:solidFill>
              <a:ln w="9525">
                <a:noFill/>
              </a:ln>
              <a:effectLst/>
            </c:spPr>
          </c:marker>
          <c:dLbls>
            <c:dLbl>
              <c:idx val="34"/>
              <c:layout>
                <c:manualLayout>
                  <c:x val="-8.3968722659667705E-2"/>
                  <c:y val="0.2201918396564066"/>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6FA178E7-11B8-4AE8-B986-0CBDA08291CB}"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{6FA178E7-11B8-4AE8-B986-0CBDA08291CB}</c15:txfldGUID>
                      <c15:f>Sheet1!$CK$49</c15:f>
                      <c15:dlblFieldTableCache>
                        <c:ptCount val="1"/>
                        <c:pt idx="0">
                          <c:v>Social gatherings and public indoor activities banned.</c:v>
                        </c:pt>
                      </c15:dlblFieldTableCache>
                    </c15:dlblFTEntry>
                  </c15:dlblFieldTable>
                  <c15:showDataLabelsRange val="0"/>
                </c:ext>
                <c:ext xmlns:c16="http://schemas.microsoft.com/office/drawing/2014/chart" uri="{C3380CC4-5D6E-409C-BE32-E72D297353CC}">
                  <c16:uniqueId val="{0000000A-9D04-4748-A124-EC0DE87E71C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Sheet1!$C$15:$C$51</c:f>
              <c:numCache>
                <c:formatCode>General</c:formatCode>
                <c:ptCount val="37"/>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25</c:v>
                </c:pt>
                <c:pt idx="15">
                  <c:v>26</c:v>
                </c:pt>
                <c:pt idx="16">
                  <c:v>27</c:v>
                </c:pt>
                <c:pt idx="17">
                  <c:v>28</c:v>
                </c:pt>
                <c:pt idx="18">
                  <c:v>29</c:v>
                </c:pt>
                <c:pt idx="19">
                  <c:v>30</c:v>
                </c:pt>
                <c:pt idx="20">
                  <c:v>31</c:v>
                </c:pt>
                <c:pt idx="21">
                  <c:v>32</c:v>
                </c:pt>
                <c:pt idx="22">
                  <c:v>33</c:v>
                </c:pt>
                <c:pt idx="23">
                  <c:v>34</c:v>
                </c:pt>
                <c:pt idx="24">
                  <c:v>35</c:v>
                </c:pt>
                <c:pt idx="25">
                  <c:v>36</c:v>
                </c:pt>
                <c:pt idx="26">
                  <c:v>37</c:v>
                </c:pt>
                <c:pt idx="27">
                  <c:v>38</c:v>
                </c:pt>
                <c:pt idx="28">
                  <c:v>39</c:v>
                </c:pt>
                <c:pt idx="29">
                  <c:v>40</c:v>
                </c:pt>
                <c:pt idx="30">
                  <c:v>41</c:v>
                </c:pt>
                <c:pt idx="31">
                  <c:v>42</c:v>
                </c:pt>
                <c:pt idx="32">
                  <c:v>43</c:v>
                </c:pt>
                <c:pt idx="33">
                  <c:v>44</c:v>
                </c:pt>
                <c:pt idx="34">
                  <c:v>45</c:v>
                </c:pt>
                <c:pt idx="35">
                  <c:v>46</c:v>
                </c:pt>
                <c:pt idx="36">
                  <c:v>47</c:v>
                </c:pt>
              </c:numCache>
            </c:numRef>
          </c:cat>
          <c:val>
            <c:numRef>
              <c:f>Sheet1!$CI$15:$CI$51</c:f>
              <c:numCache>
                <c:formatCode>0.0%</c:formatCode>
                <c:ptCount val="37"/>
                <c:pt idx="0">
                  <c:v>0.85409464373905619</c:v>
                </c:pt>
                <c:pt idx="1">
                  <c:v>0.28535621519460702</c:v>
                </c:pt>
                <c:pt idx="2">
                  <c:v>0.11404153933806392</c:v>
                </c:pt>
                <c:pt idx="3">
                  <c:v>0.10301158992258469</c:v>
                </c:pt>
                <c:pt idx="4">
                  <c:v>9.648425694809773E-2</c:v>
                </c:pt>
                <c:pt idx="5">
                  <c:v>9.9401248340723586E-2</c:v>
                </c:pt>
                <c:pt idx="6">
                  <c:v>8.1608148499737021E-2</c:v>
                </c:pt>
                <c:pt idx="7">
                  <c:v>8.2007231426061727E-2</c:v>
                </c:pt>
                <c:pt idx="8">
                  <c:v>8.9574723238089571E-2</c:v>
                </c:pt>
                <c:pt idx="9">
                  <c:v>9.8183768548802675E-2</c:v>
                </c:pt>
                <c:pt idx="10">
                  <c:v>0.12490547174406234</c:v>
                </c:pt>
                <c:pt idx="11">
                  <c:v>0.14912410706346146</c:v>
                </c:pt>
                <c:pt idx="12">
                  <c:v>0.17543065707792654</c:v>
                </c:pt>
                <c:pt idx="13">
                  <c:v>0.17303963543665907</c:v>
                </c:pt>
                <c:pt idx="14">
                  <c:v>0.20243715217808483</c:v>
                </c:pt>
                <c:pt idx="15">
                  <c:v>0.21529717660477299</c:v>
                </c:pt>
                <c:pt idx="16">
                  <c:v>0.20845419129337234</c:v>
                </c:pt>
                <c:pt idx="17">
                  <c:v>0.23304971222157553</c:v>
                </c:pt>
                <c:pt idx="18">
                  <c:v>0.25328508318450982</c:v>
                </c:pt>
                <c:pt idx="19">
                  <c:v>0.2456041968162084</c:v>
                </c:pt>
                <c:pt idx="20">
                  <c:v>0.25398667882707349</c:v>
                </c:pt>
                <c:pt idx="21">
                  <c:v>0.26193019329497297</c:v>
                </c:pt>
                <c:pt idx="22">
                  <c:v>0.27445969220512251</c:v>
                </c:pt>
                <c:pt idx="23">
                  <c:v>0.27203183258986641</c:v>
                </c:pt>
                <c:pt idx="24">
                  <c:v>0.29755891040999144</c:v>
                </c:pt>
                <c:pt idx="25">
                  <c:v>0.29823163318125462</c:v>
                </c:pt>
                <c:pt idx="26">
                  <c:v>0.32545528000497237</c:v>
                </c:pt>
                <c:pt idx="27">
                  <c:v>0.26496805391024025</c:v>
                </c:pt>
                <c:pt idx="28">
                  <c:v>0.26729033127370017</c:v>
                </c:pt>
                <c:pt idx="29">
                  <c:v>0.32008108423633297</c:v>
                </c:pt>
                <c:pt idx="30">
                  <c:v>0.30264300387555859</c:v>
                </c:pt>
                <c:pt idx="31">
                  <c:v>0.31806797853309482</c:v>
                </c:pt>
                <c:pt idx="32">
                  <c:v>0.30338870989746763</c:v>
                </c:pt>
                <c:pt idx="33">
                  <c:v>0.31901966841725876</c:v>
                </c:pt>
                <c:pt idx="34">
                  <c:v>0.33920878849595754</c:v>
                </c:pt>
                <c:pt idx="35">
                  <c:v>0.27954697490626801</c:v>
                </c:pt>
                <c:pt idx="36">
                  <c:v>0.27112111683449364</c:v>
                </c:pt>
              </c:numCache>
            </c:numRef>
          </c:val>
          <c:smooth val="0"/>
          <c:extLst>
            <c:ext xmlns:c16="http://schemas.microsoft.com/office/drawing/2014/chart" uri="{C3380CC4-5D6E-409C-BE32-E72D297353CC}">
              <c16:uniqueId val="{0000000B-9D04-4748-A124-EC0DE87E71C4}"/>
            </c:ext>
          </c:extLst>
        </c:ser>
        <c:dLbls>
          <c:showLegendKey val="0"/>
          <c:showVal val="0"/>
          <c:showCatName val="0"/>
          <c:showSerName val="0"/>
          <c:showPercent val="0"/>
          <c:showBubbleSize val="0"/>
        </c:dLbls>
        <c:marker val="1"/>
        <c:smooth val="0"/>
        <c:axId val="-1115688112"/>
        <c:axId val="-1115691920"/>
      </c:lineChart>
      <c:lineChart>
        <c:grouping val="standard"/>
        <c:varyColors val="0"/>
        <c:ser>
          <c:idx val="4"/>
          <c:order val="4"/>
          <c:tx>
            <c:v>Epidemiological evolution</c:v>
          </c:tx>
          <c:spPr>
            <a:ln w="28575" cap="rnd">
              <a:solidFill>
                <a:schemeClr val="bg1">
                  <a:lumMod val="65000"/>
                </a:schemeClr>
              </a:solidFill>
              <a:round/>
            </a:ln>
            <a:effectLst/>
          </c:spPr>
          <c:marker>
            <c:symbol val="circle"/>
            <c:size val="5"/>
            <c:spPr>
              <a:solidFill>
                <a:srgbClr val="004047"/>
              </a:solidFill>
              <a:ln w="9525">
                <a:noFill/>
              </a:ln>
              <a:effectLst/>
            </c:spPr>
          </c:marker>
          <c:val>
            <c:numRef>
              <c:f>'overall epidemiological'!$T$15:$T$51</c:f>
              <c:numCache>
                <c:formatCode>General</c:formatCode>
                <c:ptCount val="37"/>
                <c:pt idx="9">
                  <c:v>2.3243243243243241</c:v>
                </c:pt>
                <c:pt idx="10">
                  <c:v>1.9189189189189189</c:v>
                </c:pt>
                <c:pt idx="11">
                  <c:v>1.7027027027027029</c:v>
                </c:pt>
                <c:pt idx="12">
                  <c:v>1.6216216216216215</c:v>
                </c:pt>
                <c:pt idx="13">
                  <c:v>2.189189189189189</c:v>
                </c:pt>
                <c:pt idx="14">
                  <c:v>1.8918918918918917</c:v>
                </c:pt>
                <c:pt idx="15">
                  <c:v>2.0270270270270268</c:v>
                </c:pt>
                <c:pt idx="16">
                  <c:v>2.0270270270270268</c:v>
                </c:pt>
                <c:pt idx="17">
                  <c:v>3.3243243243243241</c:v>
                </c:pt>
                <c:pt idx="18">
                  <c:v>2.6486486486486487</c:v>
                </c:pt>
                <c:pt idx="19">
                  <c:v>3.1351351351351351</c:v>
                </c:pt>
                <c:pt idx="20">
                  <c:v>6.0810810810810807</c:v>
                </c:pt>
                <c:pt idx="21">
                  <c:v>7.3243243243243246</c:v>
                </c:pt>
                <c:pt idx="22">
                  <c:v>13.324324324324325</c:v>
                </c:pt>
                <c:pt idx="23">
                  <c:v>15.162162162162161</c:v>
                </c:pt>
                <c:pt idx="24">
                  <c:v>14.837837837837839</c:v>
                </c:pt>
                <c:pt idx="25">
                  <c:v>18.027027027027028</c:v>
                </c:pt>
                <c:pt idx="26">
                  <c:v>20.405405405405403</c:v>
                </c:pt>
                <c:pt idx="27">
                  <c:v>21.513513513513512</c:v>
                </c:pt>
                <c:pt idx="28">
                  <c:v>17.810810810810811</c:v>
                </c:pt>
                <c:pt idx="29">
                  <c:v>20.216216216216214</c:v>
                </c:pt>
                <c:pt idx="30">
                  <c:v>23.189189189189189</c:v>
                </c:pt>
                <c:pt idx="31">
                  <c:v>26.891891891891891</c:v>
                </c:pt>
                <c:pt idx="32">
                  <c:v>42.756756756756758</c:v>
                </c:pt>
                <c:pt idx="33">
                  <c:v>54</c:v>
                </c:pt>
                <c:pt idx="34">
                  <c:v>82.378378378378372</c:v>
                </c:pt>
                <c:pt idx="35">
                  <c:v>107.37837837837837</c:v>
                </c:pt>
                <c:pt idx="36">
                  <c:v>111.13513513513514</c:v>
                </c:pt>
              </c:numCache>
            </c:numRef>
          </c:val>
          <c:smooth val="0"/>
          <c:extLst>
            <c:ext xmlns:c16="http://schemas.microsoft.com/office/drawing/2014/chart" uri="{C3380CC4-5D6E-409C-BE32-E72D297353CC}">
              <c16:uniqueId val="{0000000C-9D04-4748-A124-EC0DE87E71C4}"/>
            </c:ext>
          </c:extLst>
        </c:ser>
        <c:dLbls>
          <c:showLegendKey val="0"/>
          <c:showVal val="0"/>
          <c:showCatName val="0"/>
          <c:showSerName val="0"/>
          <c:showPercent val="0"/>
          <c:showBubbleSize val="0"/>
        </c:dLbls>
        <c:marker val="1"/>
        <c:smooth val="0"/>
        <c:axId val="590295184"/>
        <c:axId val="590298792"/>
      </c:lineChart>
      <c:catAx>
        <c:axId val="-1115688112"/>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115691920"/>
        <c:crosses val="autoZero"/>
        <c:auto val="1"/>
        <c:lblAlgn val="ctr"/>
        <c:lblOffset val="100"/>
        <c:noMultiLvlLbl val="0"/>
      </c:catAx>
      <c:valAx>
        <c:axId val="-1115691920"/>
        <c:scaling>
          <c:orientation val="minMax"/>
          <c:max val="1"/>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115688112"/>
        <c:crosses val="autoZero"/>
        <c:crossBetween val="midCat"/>
      </c:valAx>
      <c:valAx>
        <c:axId val="59029879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Cases per 100,000 inhabitants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590295184"/>
        <c:crosses val="max"/>
        <c:crossBetween val="between"/>
      </c:valAx>
      <c:catAx>
        <c:axId val="590295184"/>
        <c:scaling>
          <c:orientation val="minMax"/>
        </c:scaling>
        <c:delete val="1"/>
        <c:axPos val="b"/>
        <c:majorTickMark val="out"/>
        <c:minorTickMark val="none"/>
        <c:tickLblPos val="nextTo"/>
        <c:crossAx val="590298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t>Beijing, China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Sheet1!$EN$4</c:f>
              <c:strCache>
                <c:ptCount val="1"/>
                <c:pt idx="0">
                  <c:v>BJMTR, Metro</c:v>
                </c:pt>
              </c:strCache>
            </c:strRef>
          </c:tx>
          <c:spPr>
            <a:ln w="38100" cap="rnd">
              <a:solidFill>
                <a:srgbClr val="004047"/>
              </a:solidFill>
              <a:round/>
            </a:ln>
            <a:effectLst/>
          </c:spPr>
          <c:marker>
            <c:symbol val="circle"/>
            <c:size val="10"/>
            <c:spPr>
              <a:solidFill>
                <a:srgbClr val="004047"/>
              </a:solidFill>
              <a:ln w="9525">
                <a:noFill/>
              </a:ln>
              <a:effectLst/>
            </c:spPr>
          </c:marker>
          <c:dLbls>
            <c:dLbl>
              <c:idx val="3"/>
              <c:layout>
                <c:manualLayout>
                  <c:x val="-1.7090532954214047E-2"/>
                  <c:y val="-0.35289538807649046"/>
                </c:manualLayout>
              </c:layout>
              <c:tx>
                <c:rich>
                  <a:bodyPr/>
                  <a:lstStyle/>
                  <a:p>
                    <a:fld id="{620B423B-8180-43DE-913C-DBDD82B7AA59}"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{620B423B-8180-43DE-913C-DBDD82B7AA59}</c15:txfldGUID>
                      <c15:f>Sheet1!$EO$8</c15:f>
                      <c15:dlblFieldTableCache>
                        <c:ptCount val="1"/>
                        <c:pt idx="0">
                          <c:v>Response mechanism for public health emergencies.Isolation requirements for people returning to Beijing</c:v>
                        </c:pt>
                      </c15:dlblFieldTableCache>
                    </c15:dlblFTEntry>
                  </c15:dlblFieldTable>
                  <c15:showDataLabelsRange val="0"/>
                </c:ext>
                <c:ext xmlns:c16="http://schemas.microsoft.com/office/drawing/2014/chart" uri="{C3380CC4-5D6E-409C-BE32-E72D297353CC}">
                  <c16:uniqueId val="{00000000-C0BC-4460-92DE-FA431E6259B4}"/>
                </c:ext>
              </c:extLst>
            </c:dLbl>
            <c:dLbl>
              <c:idx val="4"/>
              <c:layout>
                <c:manualLayout>
                  <c:x val="0.12037037037037036"/>
                  <c:y val="-4.6753246753246755E-2"/>
                </c:manualLayout>
              </c:layout>
              <c:tx>
                <c:rich>
                  <a:bodyPr/>
                  <a:lstStyle/>
                  <a:p>
                    <a:fld id="{B375BCBC-4B5D-40EF-A1EA-B91E3C40CF9B}"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29020158938466023"/>
                      <c:h val="0.10515287861744554"/>
                    </c:manualLayout>
                  </c15:layout>
                  <c15:dlblFieldTable>
                    <c15:dlblFTEntry>
                      <c15:txfldGUID>{B375BCBC-4B5D-40EF-A1EA-B91E3C40CF9B}</c15:txfldGUID>
                      <c15:f>Sheet1!$EO$9</c15:f>
                      <c15:dlblFieldTableCache>
                        <c:ptCount val="1"/>
                        <c:pt idx="0">
                          <c:v>State Council extended official holidays. Plan for epidemic prevention and control for large passenger flow back to Beijing following Spring Festival. </c:v>
                        </c:pt>
                      </c15:dlblFieldTableCache>
                    </c15:dlblFTEntry>
                  </c15:dlblFieldTable>
                  <c15:showDataLabelsRange val="0"/>
                </c:ext>
                <c:ext xmlns:c16="http://schemas.microsoft.com/office/drawing/2014/chart" uri="{C3380CC4-5D6E-409C-BE32-E72D297353CC}">
                  <c16:uniqueId val="{00000001-C0BC-4460-92DE-FA431E6259B4}"/>
                </c:ext>
              </c:extLst>
            </c:dLbl>
            <c:dLbl>
              <c:idx val="17"/>
              <c:layout>
                <c:manualLayout>
                  <c:x val="-0.19264069264069264"/>
                  <c:y val="-4.2007646774928353E-2"/>
                </c:manualLayout>
              </c:layout>
              <c:tx>
                <c:rich>
                  <a:bodyPr/>
                  <a:lstStyle/>
                  <a:p>
                    <a:fld id="{CAF8FF22-91A8-4593-BAFC-3FB1A221E0F6}"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{CAF8FF22-91A8-4593-BAFC-3FB1A221E0F6}</c15:txfldGUID>
                      <c15:f>Sheet1!$EO$22</c15:f>
                      <c15:dlblFieldTableCache>
                        <c:ptCount val="1"/>
                        <c:pt idx="0">
                          <c:v>Emergency response level reduced from level 1 to level 2.</c:v>
                        </c:pt>
                      </c15:dlblFieldTableCache>
                    </c15:dlblFTEntry>
                  </c15:dlblFieldTable>
                  <c15:showDataLabelsRange val="0"/>
                </c:ext>
                <c:ext xmlns:c16="http://schemas.microsoft.com/office/drawing/2014/chart" uri="{C3380CC4-5D6E-409C-BE32-E72D297353CC}">
                  <c16:uniqueId val="{00000002-C0BC-4460-92DE-FA431E6259B4}"/>
                </c:ext>
              </c:extLst>
            </c:dLbl>
            <c:dLbl>
              <c:idx val="19"/>
              <c:layout>
                <c:manualLayout>
                  <c:x val="-0.14502164502164502"/>
                  <c:y val="-0.18712497199740802"/>
                </c:manualLayout>
              </c:layout>
              <c:tx>
                <c:rich>
                  <a:bodyPr/>
                  <a:lstStyle/>
                  <a:p>
                    <a:fld id="{98D7BB6F-63BA-4B84-B65C-AB00ACD60F84}"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{98D7BB6F-63BA-4B84-B65C-AB00ACD60F84}</c15:txfldGUID>
                      <c15:f>Sheet1!$EO$24</c15:f>
                      <c15:dlblFieldTableCache>
                        <c:ptCount val="1"/>
                        <c:pt idx="0">
                          <c:v>Maximum allowed capacity on-board increased to 70%</c:v>
                        </c:pt>
                      </c15:dlblFieldTableCache>
                    </c15:dlblFTEntry>
                  </c15:dlblFieldTable>
                  <c15:showDataLabelsRange val="0"/>
                </c:ext>
                <c:ext xmlns:c16="http://schemas.microsoft.com/office/drawing/2014/chart" uri="{C3380CC4-5D6E-409C-BE32-E72D297353CC}">
                  <c16:uniqueId val="{00000003-C0BC-4460-92DE-FA431E6259B4}"/>
                </c:ext>
              </c:extLst>
            </c:dLbl>
            <c:dLbl>
              <c:idx val="22"/>
              <c:layout>
                <c:manualLayout>
                  <c:x val="4.3290043290042501E-3"/>
                  <c:y val="-4.5826523754467274E-2"/>
                </c:manualLayout>
              </c:layout>
              <c:tx>
                <c:rich>
                  <a:bodyPr/>
                  <a:lstStyle/>
                  <a:p>
                    <a:fld id="{399B2596-6BD0-438F-B43B-D04B4885F950}"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{399B2596-6BD0-438F-B43B-D04B4885F950}</c15:txfldGUID>
                      <c15:f>Sheet1!$EO$27</c15:f>
                      <c15:dlblFieldTableCache>
                        <c:ptCount val="1"/>
                        <c:pt idx="0">
                          <c:v>Maximum allowed capacity on-board increased to 90%. Emergency response level reduced from level 2 to level 3.</c:v>
                        </c:pt>
                      </c15:dlblFieldTableCache>
                    </c15:dlblFTEntry>
                  </c15:dlblFieldTable>
                  <c15:showDataLabelsRange val="0"/>
                </c:ext>
                <c:ext xmlns:c16="http://schemas.microsoft.com/office/drawing/2014/chart" uri="{C3380CC4-5D6E-409C-BE32-E72D297353CC}">
                  <c16:uniqueId val="{00000004-C0BC-4460-92DE-FA431E6259B4}"/>
                </c:ext>
              </c:extLst>
            </c:dLbl>
            <c:dLbl>
              <c:idx val="23"/>
              <c:layout>
                <c:manualLayout>
                  <c:x val="1.5063976377952756E-2"/>
                  <c:y val="-2.1398711524695777E-2"/>
                </c:manualLayout>
              </c:layout>
              <c:tx>
                <c:rich>
                  <a:bodyPr/>
                  <a:lstStyle/>
                  <a:p>
                    <a:fld id="{27E1AC2A-6733-4768-895C-B2B5D575C296}"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{27E1AC2A-6733-4768-895C-B2B5D575C296}</c15:txfldGUID>
                      <c15:f>Sheet1!$EO$28</c15:f>
                      <c15:dlblFieldTableCache>
                        <c:ptCount val="1"/>
                        <c:pt idx="0">
                          <c:v>Second wave in Xinfadi district. Level 2 prevention and control requirements.</c:v>
                        </c:pt>
                      </c15:dlblFieldTableCache>
                    </c15:dlblFTEntry>
                  </c15:dlblFieldTable>
                  <c15:showDataLabelsRange val="0"/>
                </c:ext>
                <c:ext xmlns:c16="http://schemas.microsoft.com/office/drawing/2014/chart" uri="{C3380CC4-5D6E-409C-BE32-E72D297353CC}">
                  <c16:uniqueId val="{00000005-C0BC-4460-92DE-FA431E6259B4}"/>
                </c:ext>
              </c:extLst>
            </c:dLbl>
            <c:dLbl>
              <c:idx val="24"/>
              <c:layout>
                <c:manualLayout>
                  <c:x val="6.6738754009915427E-2"/>
                  <c:y val="0.18761090091011351"/>
                </c:manualLayout>
              </c:layout>
              <c:tx>
                <c:rich>
                  <a:bodyPr/>
                  <a:lstStyle/>
                  <a:p>
                    <a:fld id="{BA0AC388-4DEC-4E64-9B2A-6A73B9CDA660}"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layout>
                    <c:manualLayout>
                      <c:w val="0.23966644794400699"/>
                      <c:h val="0.16922855097658246"/>
                    </c:manualLayout>
                  </c15:layout>
                  <c15:dlblFieldTable>
                    <c15:dlblFTEntry>
                      <c15:txfldGUID>{BA0AC388-4DEC-4E64-9B2A-6A73B9CDA660}</c15:txfldGUID>
                      <c15:f>Sheet1!$EO$29</c15:f>
                      <c15:dlblFieldTableCache>
                        <c:ptCount val="1"/>
                        <c:pt idx="0">
                          <c:v>Emergency level raised to level 2. Maximum allowed capacity on-board reduced to 70%. Ministry of Transportation requested to strengthen prevention and control measures</c:v>
                        </c:pt>
                      </c15:dlblFieldTableCache>
                    </c15:dlblFTEntry>
                  </c15:dlblFieldTable>
                  <c15:showDataLabelsRange val="0"/>
                </c:ext>
                <c:ext xmlns:c16="http://schemas.microsoft.com/office/drawing/2014/chart" uri="{C3380CC4-5D6E-409C-BE32-E72D297353CC}">
                  <c16:uniqueId val="{00000006-C0BC-4460-92DE-FA431E6259B4}"/>
                </c:ext>
              </c:extLst>
            </c:dLbl>
            <c:dLbl>
              <c:idx val="25"/>
              <c:layout>
                <c:manualLayout>
                  <c:x val="-0.14351851851851852"/>
                  <c:y val="5.1948051948051951E-2"/>
                </c:manualLayout>
              </c:layout>
              <c:tx>
                <c:rich>
                  <a:bodyPr/>
                  <a:lstStyle/>
                  <a:p>
                    <a:fld id="{569BE7A1-2524-44E3-92D5-663E01195548}"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{569BE7A1-2524-44E3-92D5-663E01195548}</c15:txfldGUID>
                      <c15:f>Sheet1!$EO$30</c15:f>
                      <c15:dlblFieldTableCache>
                        <c:ptCount val="1"/>
                        <c:pt idx="0">
                          <c:v>Comprehensive testing required</c:v>
                        </c:pt>
                      </c15:dlblFieldTableCache>
                    </c15:dlblFTEntry>
                  </c15:dlblFieldTable>
                  <c15:showDataLabelsRange val="0"/>
                </c:ext>
                <c:ext xmlns:c16="http://schemas.microsoft.com/office/drawing/2014/chart" uri="{C3380CC4-5D6E-409C-BE32-E72D297353CC}">
                  <c16:uniqueId val="{00000007-C0BC-4460-92DE-FA431E6259B4}"/>
                </c:ext>
              </c:extLst>
            </c:dLbl>
            <c:dLbl>
              <c:idx val="28"/>
              <c:layout>
                <c:manualLayout>
                  <c:x val="3.5353601633129193E-2"/>
                  <c:y val="7.2346865732692403E-2"/>
                </c:manualLayout>
              </c:layout>
              <c:tx>
                <c:rich>
                  <a:bodyPr/>
                  <a:lstStyle/>
                  <a:p>
                    <a:fld id="{4066AD41-E2D0-4DC3-A910-E8766E6963AE}"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{4066AD41-E2D0-4DC3-A910-E8766E6963AE}</c15:txfldGUID>
                      <c15:f>Sheet1!$EO$33</c15:f>
                      <c15:dlblFieldTableCache>
                        <c:ptCount val="1"/>
                        <c:pt idx="0">
                          <c:v>Emergency response level reduced from level 2 to level 3.</c:v>
                        </c:pt>
                      </c15:dlblFieldTableCache>
                    </c15:dlblFTEntry>
                  </c15:dlblFieldTable>
                  <c15:showDataLabelsRange val="0"/>
                </c:ext>
                <c:ext xmlns:c16="http://schemas.microsoft.com/office/drawing/2014/chart" uri="{C3380CC4-5D6E-409C-BE32-E72D297353CC}">
                  <c16:uniqueId val="{00000008-C0BC-4460-92DE-FA431E6259B4}"/>
                </c:ext>
              </c:extLst>
            </c:dLbl>
            <c:dLbl>
              <c:idx val="32"/>
              <c:tx>
                <c:rich>
                  <a:bodyPr/>
                  <a:lstStyle/>
                  <a:p>
                    <a:fld id="{664DC1BF-3348-4147-AF36-5FD6FC9D3B7B}" type="CELLREF">
                      <a:rPr lang="en-US" sz="900"/>
                      <a:pPr/>
                      <a:t>[CELLREF]</a:t>
                    </a:fld>
                    <a:endParaRPr lang="en-BE"/>
                  </a:p>
                </c:rich>
              </c:tx>
              <c:showLegendKey val="0"/>
              <c:showVal val="1"/>
              <c:showCatName val="0"/>
              <c:showSerName val="0"/>
              <c:showPercent val="0"/>
              <c:showBubbleSize val="0"/>
              <c:extLst>
                <c:ext xmlns:c15="http://schemas.microsoft.com/office/drawing/2012/chart" uri="{CE6537A1-D6FC-4f65-9D91-7224C49458BB}">
                  <c15:dlblFieldTable>
                    <c15:dlblFTEntry>
                      <c15:txfldGUID>{664DC1BF-3348-4147-AF36-5FD6FC9D3B7B}</c15:txfldGUID>
                      <c15:f>Sheet1!$EO$37</c15:f>
                      <c15:dlblFieldTableCache>
                        <c:ptCount val="1"/>
                        <c:pt idx="0">
                          <c:v>Revised COVID-19 plan to prevent spread in colleges and universities during autumn and winter.</c:v>
                        </c:pt>
                      </c15:dlblFieldTableCache>
                    </c15:dlblFTEntry>
                  </c15:dlblFieldTable>
                  <c15:showDataLabelsRange val="0"/>
                </c:ext>
                <c:ext xmlns:c16="http://schemas.microsoft.com/office/drawing/2014/chart" uri="{C3380CC4-5D6E-409C-BE32-E72D297353CC}">
                  <c16:uniqueId val="{00000009-C0BC-4460-92DE-FA431E6259B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0"/>
              </c:ext>
            </c:extLst>
          </c:dLbls>
          <c:cat>
            <c:numRef>
              <c:f>Sheet1!$C$5:$C$54</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cat>
          <c:val>
            <c:numRef>
              <c:f>Sheet1!$EN$5:$EN$53</c:f>
              <c:numCache>
                <c:formatCode>0%</c:formatCode>
                <c:ptCount val="49"/>
                <c:pt idx="0">
                  <c:v>1.3507938486923623</c:v>
                </c:pt>
                <c:pt idx="1">
                  <c:v>1.0260649885427475</c:v>
                </c:pt>
                <c:pt idx="2">
                  <c:v>1.1589413676467009</c:v>
                </c:pt>
                <c:pt idx="3">
                  <c:v>0.45116533878662168</c:v>
                </c:pt>
                <c:pt idx="4">
                  <c:v>1.2190657309993526E-2</c:v>
                </c:pt>
                <c:pt idx="5">
                  <c:v>0.1660876216930284</c:v>
                </c:pt>
                <c:pt idx="6">
                  <c:v>8.2150570253529551E-2</c:v>
                </c:pt>
                <c:pt idx="7">
                  <c:v>9.0227997695629933E-2</c:v>
                </c:pt>
                <c:pt idx="8">
                  <c:v>0.1125703623009482</c:v>
                </c:pt>
                <c:pt idx="9">
                  <c:v>0.13936991041389854</c:v>
                </c:pt>
                <c:pt idx="10">
                  <c:v>0.16943317263149366</c:v>
                </c:pt>
                <c:pt idx="11">
                  <c:v>0.19837668793723676</c:v>
                </c:pt>
                <c:pt idx="12">
                  <c:v>0.22887897962433038</c:v>
                </c:pt>
                <c:pt idx="13">
                  <c:v>0.33543745864095109</c:v>
                </c:pt>
                <c:pt idx="14">
                  <c:v>0.24783156033987949</c:v>
                </c:pt>
                <c:pt idx="15">
                  <c:v>0.32724013221775178</c:v>
                </c:pt>
                <c:pt idx="16">
                  <c:v>0.35945231685978046</c:v>
                </c:pt>
                <c:pt idx="17">
                  <c:v>0.53718421635119129</c:v>
                </c:pt>
                <c:pt idx="18">
                  <c:v>0.39693625936557092</c:v>
                </c:pt>
                <c:pt idx="19">
                  <c:v>0.54572264944617732</c:v>
                </c:pt>
                <c:pt idx="20">
                  <c:v>0.57769775670113521</c:v>
                </c:pt>
                <c:pt idx="21">
                  <c:v>0.60553854196231705</c:v>
                </c:pt>
                <c:pt idx="22">
                  <c:v>0.82266245433924512</c:v>
                </c:pt>
                <c:pt idx="23">
                  <c:v>0.68002351291136653</c:v>
                </c:pt>
                <c:pt idx="24">
                  <c:v>0.3949912985171849</c:v>
                </c:pt>
                <c:pt idx="25">
                  <c:v>0.27886438770522382</c:v>
                </c:pt>
                <c:pt idx="26">
                  <c:v>0.38095354120029917</c:v>
                </c:pt>
                <c:pt idx="27">
                  <c:v>0.4208719815423318</c:v>
                </c:pt>
                <c:pt idx="28">
                  <c:v>0.48534783689349775</c:v>
                </c:pt>
                <c:pt idx="29">
                  <c:v>0.55034003586418045</c:v>
                </c:pt>
                <c:pt idx="30">
                  <c:v>0.58365172557630485</c:v>
                </c:pt>
                <c:pt idx="31">
                  <c:v>0.58610819870232245</c:v>
                </c:pt>
                <c:pt idx="32">
                  <c:v>0.5860336407403699</c:v>
                </c:pt>
                <c:pt idx="33">
                  <c:v>0.62241417799234233</c:v>
                </c:pt>
                <c:pt idx="34">
                  <c:v>0.68790421515741507</c:v>
                </c:pt>
                <c:pt idx="35">
                  <c:v>0.74828894626324016</c:v>
                </c:pt>
                <c:pt idx="36">
                  <c:v>0.95688088438705787</c:v>
                </c:pt>
                <c:pt idx="37">
                  <c:v>0.80138491750735363</c:v>
                </c:pt>
                <c:pt idx="38">
                  <c:v>0.81689134555838905</c:v>
                </c:pt>
                <c:pt idx="39">
                  <c:v>0.4242459469712736</c:v>
                </c:pt>
                <c:pt idx="40">
                  <c:v>0.79534795197944708</c:v>
                </c:pt>
                <c:pt idx="41">
                  <c:v>0.80735030548564168</c:v>
                </c:pt>
                <c:pt idx="42">
                  <c:v>0.82613227773645614</c:v>
                </c:pt>
                <c:pt idx="43">
                  <c:v>0.82625297612761173</c:v>
                </c:pt>
                <c:pt idx="44">
                  <c:v>0.84072777934420251</c:v>
                </c:pt>
                <c:pt idx="45">
                  <c:v>0.83936812787654036</c:v>
                </c:pt>
                <c:pt idx="46">
                  <c:v>0.84173838187724204</c:v>
                </c:pt>
                <c:pt idx="47">
                  <c:v>0.8499463087442316</c:v>
                </c:pt>
                <c:pt idx="48">
                  <c:v>0.85051878205741149</c:v>
                </c:pt>
              </c:numCache>
            </c:numRef>
          </c:val>
          <c:smooth val="0"/>
          <c:extLst>
            <c:ext xmlns:c16="http://schemas.microsoft.com/office/drawing/2014/chart" uri="{C3380CC4-5D6E-409C-BE32-E72D297353CC}">
              <c16:uniqueId val="{0000000A-C0BC-4460-92DE-FA431E6259B4}"/>
            </c:ext>
          </c:extLst>
        </c:ser>
        <c:dLbls>
          <c:showLegendKey val="0"/>
          <c:showVal val="0"/>
          <c:showCatName val="0"/>
          <c:showSerName val="0"/>
          <c:showPercent val="0"/>
          <c:showBubbleSize val="0"/>
        </c:dLbls>
        <c:marker val="1"/>
        <c:smooth val="0"/>
        <c:axId val="938079488"/>
        <c:axId val="938071616"/>
      </c:lineChart>
      <c:catAx>
        <c:axId val="938079488"/>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938071616"/>
        <c:crosses val="autoZero"/>
        <c:auto val="1"/>
        <c:lblAlgn val="ctr"/>
        <c:lblOffset val="100"/>
        <c:noMultiLvlLbl val="0"/>
      </c:catAx>
      <c:valAx>
        <c:axId val="938071616"/>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93807948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B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Shenzhen, China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BE"/>
        </a:p>
      </c:txPr>
    </c:title>
    <c:autoTitleDeleted val="0"/>
    <c:plotArea>
      <c:layout/>
      <c:lineChart>
        <c:grouping val="standard"/>
        <c:varyColors val="0"/>
        <c:ser>
          <c:idx val="0"/>
          <c:order val="0"/>
          <c:tx>
            <c:strRef>
              <c:f>Sheet1!$AZ$4</c:f>
              <c:strCache>
                <c:ptCount val="1"/>
                <c:pt idx="0">
                  <c:v>SZBG Bus</c:v>
                </c:pt>
              </c:strCache>
            </c:strRef>
          </c:tx>
          <c:spPr>
            <a:ln w="38100" cap="rnd">
              <a:solidFill>
                <a:srgbClr val="F07F31"/>
              </a:solidFill>
              <a:round/>
            </a:ln>
            <a:effectLst/>
          </c:spPr>
          <c:marker>
            <c:symbol val="circle"/>
            <c:size val="10"/>
            <c:spPr>
              <a:solidFill>
                <a:srgbClr val="F07F31"/>
              </a:solidFill>
              <a:ln w="9525">
                <a:noFill/>
              </a:ln>
              <a:effectLst/>
            </c:spPr>
          </c:marker>
          <c:dLbls>
            <c:dLbl>
              <c:idx val="2"/>
              <c:layout>
                <c:manualLayout>
                  <c:x val="0.22567185409419499"/>
                  <c:y val="5.5409281364071923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7DF84391-9E44-4AF3-ABCA-A0D8BBBEBDCE}"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26578116454636536"/>
                      <c:h val="0.11916820311123967"/>
                    </c:manualLayout>
                  </c15:layout>
                  <c15:dlblFieldTable>
                    <c15:dlblFTEntry>
                      <c15:txfldGUID>{7DF84391-9E44-4AF3-ABCA-A0D8BBBEBDCE}</c15:txfldGUID>
                      <c15:f>Sheet1!$BC$8</c15:f>
                      <c15:dlblFieldTableCache>
                        <c:ptCount val="1"/>
                        <c:pt idx="0">
                          <c:v>Spring festival, extended over W4-W6</c:v>
                        </c:pt>
                      </c15:dlblFieldTableCache>
                    </c15:dlblFTEntry>
                  </c15:dlblFieldTable>
                  <c15:showDataLabelsRange val="0"/>
                </c:ext>
                <c:ext xmlns:c16="http://schemas.microsoft.com/office/drawing/2014/chart" uri="{C3380CC4-5D6E-409C-BE32-E72D297353CC}">
                  <c16:uniqueId val="{00000000-4E5B-4562-9D98-FFD36DA5BBAA}"/>
                </c:ext>
              </c:extLst>
            </c:dLbl>
            <c:dLbl>
              <c:idx val="6"/>
              <c:layout>
                <c:manualLayout>
                  <c:x val="0.17273631299451364"/>
                  <c:y val="-2.462620363802066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2573250E-170E-4368-9634-7BB9B4DD65FF}"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0.25233300419687377"/>
                      <c:h val="0.12327257038424311"/>
                    </c:manualLayout>
                  </c15:layout>
                  <c15:dlblFieldTable>
                    <c15:dlblFTEntry>
                      <c15:txfldGUID>{2573250E-170E-4368-9634-7BB9B4DD65FF}</c15:txfldGUID>
                      <c15:f>Sheet1!$BC$12</c15:f>
                      <c15:dlblFieldTableCache>
                        <c:ptCount val="1"/>
                        <c:pt idx="0">
                          <c:v>Feb. 21: resumption of work</c:v>
                        </c:pt>
                      </c15:dlblFieldTableCache>
                    </c15:dlblFTEntry>
                  </c15:dlblFieldTable>
                  <c15:showDataLabelsRange val="0"/>
                </c:ext>
                <c:ext xmlns:c16="http://schemas.microsoft.com/office/drawing/2014/chart" uri="{C3380CC4-5D6E-409C-BE32-E72D297353CC}">
                  <c16:uniqueId val="{00000001-4E5B-4562-9D98-FFD36DA5BBA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Sheet1!$C$6:$C$58</c:f>
              <c:strCache>
                <c:ptCount val="5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53/1</c:v>
                </c:pt>
                <c:pt idx="52">
                  <c:v>2</c:v>
                </c:pt>
              </c:strCache>
            </c:strRef>
          </c:cat>
          <c:val>
            <c:numRef>
              <c:f>Sheet1!$AZ$6:$AZ$58</c:f>
              <c:numCache>
                <c:formatCode>0%</c:formatCode>
                <c:ptCount val="53"/>
                <c:pt idx="0">
                  <c:v>0.49040467486744738</c:v>
                </c:pt>
                <c:pt idx="1">
                  <c:v>0.1768747442588432</c:v>
                </c:pt>
                <c:pt idx="2">
                  <c:v>0.17909234315804015</c:v>
                </c:pt>
                <c:pt idx="3">
                  <c:v>0.12743266400660655</c:v>
                </c:pt>
                <c:pt idx="4">
                  <c:v>0.13779927639987416</c:v>
                </c:pt>
                <c:pt idx="5">
                  <c:v>0.20970431998674369</c:v>
                </c:pt>
                <c:pt idx="6">
                  <c:v>0.27178242275149395</c:v>
                </c:pt>
                <c:pt idx="7">
                  <c:v>0.30268518156860125</c:v>
                </c:pt>
                <c:pt idx="8">
                  <c:v>0.34723211543578103</c:v>
                </c:pt>
                <c:pt idx="9">
                  <c:v>0.41109924518838947</c:v>
                </c:pt>
                <c:pt idx="10">
                  <c:v>0.46233563033566033</c:v>
                </c:pt>
                <c:pt idx="11">
                  <c:v>0.50916258523912739</c:v>
                </c:pt>
                <c:pt idx="12">
                  <c:v>0.55038258884810365</c:v>
                </c:pt>
                <c:pt idx="13">
                  <c:v>0.56293778206847722</c:v>
                </c:pt>
                <c:pt idx="14">
                  <c:v>0.56295649197501585</c:v>
                </c:pt>
                <c:pt idx="15">
                  <c:v>0.60102277887747968</c:v>
                </c:pt>
                <c:pt idx="16">
                  <c:v>0.64131825025940004</c:v>
                </c:pt>
                <c:pt idx="17">
                  <c:v>0.65324965624228748</c:v>
                </c:pt>
                <c:pt idx="18">
                  <c:v>0.66951712517421558</c:v>
                </c:pt>
                <c:pt idx="19">
                  <c:v>0.70796915471905353</c:v>
                </c:pt>
                <c:pt idx="20">
                  <c:v>0.7146352505661534</c:v>
                </c:pt>
                <c:pt idx="21">
                  <c:v>0.68107710875614402</c:v>
                </c:pt>
                <c:pt idx="22">
                  <c:v>0.68347990599101449</c:v>
                </c:pt>
                <c:pt idx="23">
                  <c:v>0.70815463449628335</c:v>
                </c:pt>
                <c:pt idx="24">
                  <c:v>0.73076167042461149</c:v>
                </c:pt>
                <c:pt idx="25">
                  <c:v>0.76215962776324309</c:v>
                </c:pt>
                <c:pt idx="26">
                  <c:v>0.77854195500310652</c:v>
                </c:pt>
                <c:pt idx="27">
                  <c:v>0.76</c:v>
                </c:pt>
                <c:pt idx="28">
                  <c:v>0.73</c:v>
                </c:pt>
                <c:pt idx="29">
                  <c:v>0.72</c:v>
                </c:pt>
                <c:pt idx="30">
                  <c:v>0.72</c:v>
                </c:pt>
                <c:pt idx="31">
                  <c:v>0.76</c:v>
                </c:pt>
                <c:pt idx="32">
                  <c:v>0.75</c:v>
                </c:pt>
                <c:pt idx="33">
                  <c:v>0.77</c:v>
                </c:pt>
                <c:pt idx="34">
                  <c:v>0.79</c:v>
                </c:pt>
                <c:pt idx="35">
                  <c:v>0.76</c:v>
                </c:pt>
                <c:pt idx="36">
                  <c:v>0.71</c:v>
                </c:pt>
                <c:pt idx="37">
                  <c:v>0.74</c:v>
                </c:pt>
                <c:pt idx="38">
                  <c:v>0.79</c:v>
                </c:pt>
                <c:pt idx="39">
                  <c:v>0.79</c:v>
                </c:pt>
                <c:pt idx="40">
                  <c:v>0.78</c:v>
                </c:pt>
                <c:pt idx="41">
                  <c:v>0.76</c:v>
                </c:pt>
                <c:pt idx="42">
                  <c:v>0.76</c:v>
                </c:pt>
                <c:pt idx="43">
                  <c:v>0.76</c:v>
                </c:pt>
                <c:pt idx="44">
                  <c:v>0.78</c:v>
                </c:pt>
                <c:pt idx="45">
                  <c:v>0.79</c:v>
                </c:pt>
                <c:pt idx="46">
                  <c:v>0.77616649970926299</c:v>
                </c:pt>
                <c:pt idx="47">
                  <c:v>0.78011874198393205</c:v>
                </c:pt>
                <c:pt idx="48">
                  <c:v>0.80712172337745003</c:v>
                </c:pt>
                <c:pt idx="49">
                  <c:v>0.81029019511926303</c:v>
                </c:pt>
                <c:pt idx="50">
                  <c:v>0.80144344079345697</c:v>
                </c:pt>
                <c:pt idx="51">
                  <c:v>0.82908688273484499</c:v>
                </c:pt>
                <c:pt idx="52">
                  <c:v>0.86568695774163196</c:v>
                </c:pt>
              </c:numCache>
            </c:numRef>
          </c:val>
          <c:smooth val="0"/>
          <c:extLst>
            <c:ext xmlns:c16="http://schemas.microsoft.com/office/drawing/2014/chart" uri="{C3380CC4-5D6E-409C-BE32-E72D297353CC}">
              <c16:uniqueId val="{00000002-4E5B-4562-9D98-FFD36DA5BBAA}"/>
            </c:ext>
          </c:extLst>
        </c:ser>
        <c:ser>
          <c:idx val="1"/>
          <c:order val="1"/>
          <c:tx>
            <c:strRef>
              <c:f>Sheet1!$BA$4</c:f>
              <c:strCache>
                <c:ptCount val="1"/>
                <c:pt idx="0">
                  <c:v>SZBG Taxi</c:v>
                </c:pt>
              </c:strCache>
            </c:strRef>
          </c:tx>
          <c:spPr>
            <a:ln w="38100" cap="rnd">
              <a:solidFill>
                <a:srgbClr val="68BFAC"/>
              </a:solidFill>
              <a:round/>
            </a:ln>
            <a:effectLst/>
          </c:spPr>
          <c:marker>
            <c:symbol val="circle"/>
            <c:size val="10"/>
            <c:spPr>
              <a:solidFill>
                <a:srgbClr val="68BFAC"/>
              </a:solidFill>
              <a:ln w="9525">
                <a:noFill/>
              </a:ln>
              <a:effectLst/>
            </c:spPr>
          </c:marker>
          <c:dLbls>
            <c:dLbl>
              <c:idx val="0"/>
              <c:layout>
                <c:manualLayout>
                  <c:x val="2.7860695644276135E-3"/>
                  <c:y val="-4.925240727604132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fld id="{55090B54-A8B4-4B7C-888E-C001FC213E62}" type="CELLREF">
                      <a:rPr lang="en-US"/>
                      <a:pPr>
                        <a:defRPr/>
                      </a:pPr>
                      <a:t>[CELLREF]</a:t>
                    </a:fld>
                    <a:endParaRPr lang="en-BE"/>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solidFill>
                      <a:latin typeface="+mn-lt"/>
                      <a:ea typeface="+mn-ea"/>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dlblFieldTable>
                    <c15:dlblFTEntry>
                      <c15:txfldGUID>{55090B54-A8B4-4B7C-888E-C001FC213E62}</c15:txfldGUID>
                      <c15:f>Sheet1!$BC$6</c15:f>
                      <c15:dlblFieldTableCache>
                        <c:ptCount val="1"/>
                        <c:pt idx="0">
                          <c:v>Jan 11: 1st case diagnosed in the city</c:v>
                        </c:pt>
                      </c15:dlblFieldTableCache>
                    </c15:dlblFTEntry>
                  </c15:dlblFieldTable>
                  <c15:showDataLabelsRange val="0"/>
                </c:ext>
                <c:ext xmlns:c16="http://schemas.microsoft.com/office/drawing/2014/chart" uri="{C3380CC4-5D6E-409C-BE32-E72D297353CC}">
                  <c16:uniqueId val="{00000003-4E5B-4562-9D98-FFD36DA5BBA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Sheet1!$C$6:$C$58</c:f>
              <c:strCache>
                <c:ptCount val="5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pt idx="50">
                  <c:v>52</c:v>
                </c:pt>
                <c:pt idx="51">
                  <c:v>53/1</c:v>
                </c:pt>
                <c:pt idx="52">
                  <c:v>2</c:v>
                </c:pt>
              </c:strCache>
            </c:strRef>
          </c:cat>
          <c:val>
            <c:numRef>
              <c:f>Sheet1!$BA$6:$BA$58</c:f>
              <c:numCache>
                <c:formatCode>0%</c:formatCode>
                <c:ptCount val="53"/>
                <c:pt idx="0">
                  <c:v>0.99919709063429829</c:v>
                </c:pt>
                <c:pt idx="1">
                  <c:v>0.29570376752565203</c:v>
                </c:pt>
                <c:pt idx="2">
                  <c:v>0.12525873221216041</c:v>
                </c:pt>
                <c:pt idx="3">
                  <c:v>0.11525113579000504</c:v>
                </c:pt>
                <c:pt idx="4">
                  <c:v>0.16838086824835941</c:v>
                </c:pt>
                <c:pt idx="5">
                  <c:v>0.26503093070132761</c:v>
                </c:pt>
                <c:pt idx="6">
                  <c:v>0.3574495412844037</c:v>
                </c:pt>
                <c:pt idx="7">
                  <c:v>0.38442976451259581</c:v>
                </c:pt>
                <c:pt idx="8">
                  <c:v>0.41451292246520871</c:v>
                </c:pt>
                <c:pt idx="9">
                  <c:v>0.48502334451239565</c:v>
                </c:pt>
                <c:pt idx="10">
                  <c:v>0.55558911372864861</c:v>
                </c:pt>
                <c:pt idx="11">
                  <c:v>0.62977891994649016</c:v>
                </c:pt>
                <c:pt idx="12">
                  <c:v>0.68572637219304111</c:v>
                </c:pt>
                <c:pt idx="13">
                  <c:v>0.67040555106440303</c:v>
                </c:pt>
                <c:pt idx="14">
                  <c:v>0.66706378923003606</c:v>
                </c:pt>
                <c:pt idx="15">
                  <c:v>0.69525584895334525</c:v>
                </c:pt>
                <c:pt idx="16">
                  <c:v>0.72300352417049019</c:v>
                </c:pt>
                <c:pt idx="17">
                  <c:v>0.73435106878870615</c:v>
                </c:pt>
                <c:pt idx="18">
                  <c:v>0.75826313474745421</c:v>
                </c:pt>
                <c:pt idx="19">
                  <c:v>0.77967610504331153</c:v>
                </c:pt>
                <c:pt idx="20">
                  <c:v>0.77355706540388447</c:v>
                </c:pt>
                <c:pt idx="21">
                  <c:v>0.77599444281953789</c:v>
                </c:pt>
                <c:pt idx="22">
                  <c:v>0.79700127994148839</c:v>
                </c:pt>
                <c:pt idx="23">
                  <c:v>0.80757299885359768</c:v>
                </c:pt>
                <c:pt idx="24">
                  <c:v>0.82525922715300237</c:v>
                </c:pt>
                <c:pt idx="25">
                  <c:v>0.83948673277941566</c:v>
                </c:pt>
                <c:pt idx="26">
                  <c:v>0.84004575889101984</c:v>
                </c:pt>
                <c:pt idx="27">
                  <c:v>0.85057158410452105</c:v>
                </c:pt>
                <c:pt idx="28">
                  <c:v>0.85048039115123097</c:v>
                </c:pt>
                <c:pt idx="29">
                  <c:v>0.83519961880126303</c:v>
                </c:pt>
                <c:pt idx="30">
                  <c:v>0.84915401523283796</c:v>
                </c:pt>
                <c:pt idx="31">
                  <c:v>0.866257031588055</c:v>
                </c:pt>
                <c:pt idx="32">
                  <c:v>0.85832660370071501</c:v>
                </c:pt>
                <c:pt idx="33">
                  <c:v>0.87752709697199005</c:v>
                </c:pt>
                <c:pt idx="34">
                  <c:v>0.87676949365950196</c:v>
                </c:pt>
                <c:pt idx="35">
                  <c:v>0.86873743962204297</c:v>
                </c:pt>
                <c:pt idx="36">
                  <c:v>0.83214607078584002</c:v>
                </c:pt>
                <c:pt idx="37">
                  <c:v>0.79945394023263605</c:v>
                </c:pt>
                <c:pt idx="38">
                  <c:v>0.84253018814939595</c:v>
                </c:pt>
                <c:pt idx="39">
                  <c:v>0.86</c:v>
                </c:pt>
                <c:pt idx="40">
                  <c:v>0.86</c:v>
                </c:pt>
                <c:pt idx="41">
                  <c:v>0.88</c:v>
                </c:pt>
                <c:pt idx="42">
                  <c:v>0.9</c:v>
                </c:pt>
                <c:pt idx="43">
                  <c:v>0.93</c:v>
                </c:pt>
                <c:pt idx="44">
                  <c:v>0.94</c:v>
                </c:pt>
                <c:pt idx="45">
                  <c:v>0.93</c:v>
                </c:pt>
                <c:pt idx="46">
                  <c:v>0.92247833302600002</c:v>
                </c:pt>
                <c:pt idx="47">
                  <c:v>0.91070381231671604</c:v>
                </c:pt>
                <c:pt idx="48">
                  <c:v>0.90841880187003998</c:v>
                </c:pt>
                <c:pt idx="49">
                  <c:v>0.907559962090836</c:v>
                </c:pt>
                <c:pt idx="50">
                  <c:v>0.83143880140438697</c:v>
                </c:pt>
                <c:pt idx="51">
                  <c:v>0.77806273426711403</c:v>
                </c:pt>
              </c:numCache>
            </c:numRef>
          </c:val>
          <c:smooth val="0"/>
          <c:extLst>
            <c:ext xmlns:c16="http://schemas.microsoft.com/office/drawing/2014/chart" uri="{C3380CC4-5D6E-409C-BE32-E72D297353CC}">
              <c16:uniqueId val="{00000004-4E5B-4562-9D98-FFD36DA5BBAA}"/>
            </c:ext>
          </c:extLst>
        </c:ser>
        <c:dLbls>
          <c:showLegendKey val="0"/>
          <c:showVal val="0"/>
          <c:showCatName val="0"/>
          <c:showSerName val="0"/>
          <c:showPercent val="0"/>
          <c:showBubbleSize val="0"/>
        </c:dLbls>
        <c:marker val="1"/>
        <c:smooth val="0"/>
        <c:axId val="-1272602160"/>
        <c:axId val="-1272601072"/>
      </c:lineChart>
      <c:catAx>
        <c:axId val="-1272602160"/>
        <c:scaling>
          <c:orientation val="minMax"/>
        </c:scaling>
        <c:delete val="0"/>
        <c:axPos val="b"/>
        <c:majorGridlines>
          <c:spPr>
            <a:ln w="9525" cap="flat" cmpd="sng" algn="ctr">
              <a:solidFill>
                <a:schemeClr val="tx2"/>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Week number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1072"/>
        <c:crosses val="autoZero"/>
        <c:auto val="1"/>
        <c:lblAlgn val="ctr"/>
        <c:lblOffset val="100"/>
        <c:noMultiLvlLbl val="0"/>
      </c:catAx>
      <c:valAx>
        <c:axId val="-1272601072"/>
        <c:scaling>
          <c:orientation val="minMax"/>
          <c:max val="1"/>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crossAx val="-12726021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BE"/>
        </a:p>
      </c:txPr>
    </c:legend>
    <c:plotVisOnly val="1"/>
    <c:dispBlanksAs val="gap"/>
    <c:showDLblsOverMax val="0"/>
  </c:chart>
  <c:spPr>
    <a:noFill/>
    <a:ln>
      <a:noFill/>
    </a:ln>
    <a:effectLst/>
  </c:spPr>
  <c:txPr>
    <a:bodyPr/>
    <a:lstStyle/>
    <a:p>
      <a:pPr>
        <a:defRPr>
          <a:solidFill>
            <a:schemeClr val="tx1"/>
          </a:solidFill>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0.78445</cdr:x>
      <cdr:y>0</cdr:y>
    </cdr:from>
    <cdr:to>
      <cdr:x>0.96891</cdr:x>
      <cdr:y>0.11148</cdr:y>
    </cdr:to>
    <cdr:sp macro="" textlink="">
      <cdr:nvSpPr>
        <cdr:cNvPr id="2" name="TextBox 1">
          <a:extLst xmlns:a="http://schemas.openxmlformats.org/drawingml/2006/main">
            <a:ext uri="{FF2B5EF4-FFF2-40B4-BE49-F238E27FC236}">
              <a16:creationId xmlns:a16="http://schemas.microsoft.com/office/drawing/2014/main" id="{CE519574-E4F6-4099-91E4-EE4E43823CD7}"/>
            </a:ext>
          </a:extLst>
        </cdr:cNvPr>
        <cdr:cNvSpPr txBox="1"/>
      </cdr:nvSpPr>
      <cdr:spPr>
        <a:xfrm xmlns:a="http://schemas.openxmlformats.org/drawingml/2006/main">
          <a:off x="8607631" y="0"/>
          <a:ext cx="2024062" cy="545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900" dirty="0"/>
            <a:t>Lockdown from December 26. </a:t>
          </a:r>
        </a:p>
        <a:p xmlns:a="http://schemas.openxmlformats.org/drawingml/2006/main">
          <a:pPr algn="ctr"/>
          <a:r>
            <a:rPr lang="en-GB" sz="900" dirty="0"/>
            <a:t>W52: 138%. 2019 ridership reduced due to holidays.</a:t>
          </a:r>
        </a:p>
      </cdr:txBody>
    </cdr:sp>
  </cdr:relSizeAnchor>
</c:userShapes>
</file>

<file path=ppt/drawings/drawing2.xml><?xml version="1.0" encoding="utf-8"?>
<c:userShapes xmlns:c="http://schemas.openxmlformats.org/drawingml/2006/chart">
  <cdr:relSizeAnchor xmlns:cdr="http://schemas.openxmlformats.org/drawingml/2006/chartDrawing">
    <cdr:from>
      <cdr:x>0.01113</cdr:x>
      <cdr:y>0.02619</cdr:y>
    </cdr:from>
    <cdr:to>
      <cdr:x>0.27458</cdr:x>
      <cdr:y>0.08183</cdr:y>
    </cdr:to>
    <cdr:sp macro="" textlink="">
      <cdr:nvSpPr>
        <cdr:cNvPr id="2" name="TextBox 1">
          <a:extLst xmlns:a="http://schemas.openxmlformats.org/drawingml/2006/main">
            <a:ext uri="{FF2B5EF4-FFF2-40B4-BE49-F238E27FC236}">
              <a16:creationId xmlns:a16="http://schemas.microsoft.com/office/drawing/2014/main" id="{0DD3D5FD-BDA9-4489-A60E-16DDA4A4510E}"/>
            </a:ext>
          </a:extLst>
        </cdr:cNvPr>
        <cdr:cNvSpPr txBox="1"/>
      </cdr:nvSpPr>
      <cdr:spPr>
        <a:xfrm xmlns:a="http://schemas.openxmlformats.org/drawingml/2006/main">
          <a:off x="65313" y="87086"/>
          <a:ext cx="1545772" cy="185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t>W1: 135%, W2: 103%, W3: 116%</a:t>
          </a:r>
        </a:p>
        <a:p xmlns:a="http://schemas.openxmlformats.org/drawingml/2006/main">
          <a:endParaRPr lang="en-BE"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0.03673</cdr:x>
      <cdr:y>0.04685</cdr:y>
    </cdr:from>
    <cdr:to>
      <cdr:x>0.14691</cdr:x>
      <cdr:y>0.11147</cdr:y>
    </cdr:to>
    <cdr:sp macro="" textlink="">
      <cdr:nvSpPr>
        <cdr:cNvPr id="2" name="TextBox 1">
          <a:extLst xmlns:a="http://schemas.openxmlformats.org/drawingml/2006/main">
            <a:ext uri="{FF2B5EF4-FFF2-40B4-BE49-F238E27FC236}">
              <a16:creationId xmlns:a16="http://schemas.microsoft.com/office/drawing/2014/main" id="{D0E97BD6-F520-4AD3-8E5A-150C832D26FC}"/>
            </a:ext>
          </a:extLst>
        </cdr:cNvPr>
        <cdr:cNvSpPr txBox="1"/>
      </cdr:nvSpPr>
      <cdr:spPr>
        <a:xfrm xmlns:a="http://schemas.openxmlformats.org/drawingml/2006/main">
          <a:off x="239487" y="157843"/>
          <a:ext cx="718458" cy="217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a:t>W10: 108%</a:t>
          </a:r>
          <a:endParaRPr lang="en-BE" sz="9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7BAE97-2284-7441-974C-6F310E695941}" type="datetimeFigureOut">
              <a:rPr lang="fr-FR" smtClean="0"/>
              <a:pPr/>
              <a:t>14/01/2021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E9515-B9ED-9444-818C-52C0A28668C0}" type="slidenum">
              <a:rPr lang="fr-FR" smtClean="0"/>
              <a:pPr/>
              <a:t>‹#›</a:t>
            </a:fld>
            <a:endParaRPr lang="fr-FR" dirty="0"/>
          </a:p>
        </p:txBody>
      </p:sp>
    </p:spTree>
    <p:extLst>
      <p:ext uri="{BB962C8B-B14F-4D97-AF65-F5344CB8AC3E}">
        <p14:creationId xmlns:p14="http://schemas.microsoft.com/office/powerpoint/2010/main" val="1224046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BF158-6622-A540-999B-EEC6DD0F68F4}" type="datetimeFigureOut">
              <a:rPr lang="fr-FR" smtClean="0"/>
              <a:pPr/>
              <a:t>14/01/2021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3A399-E0F5-7B40-99B3-BB69A5FFE37C}" type="slidenum">
              <a:rPr lang="fr-FR" smtClean="0"/>
              <a:pPr/>
              <a:t>‹#›</a:t>
            </a:fld>
            <a:endParaRPr lang="fr-FR" dirty="0"/>
          </a:p>
        </p:txBody>
      </p:sp>
    </p:spTree>
    <p:extLst>
      <p:ext uri="{BB962C8B-B14F-4D97-AF65-F5344CB8AC3E}">
        <p14:creationId xmlns:p14="http://schemas.microsoft.com/office/powerpoint/2010/main" val="4287406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1.jp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bg1"/>
        </a:solidFill>
        <a:effectLst/>
      </p:bgPr>
    </p:bg>
    <p:spTree>
      <p:nvGrpSpPr>
        <p:cNvPr id="1" name=""/>
        <p:cNvGrpSpPr/>
        <p:nvPr/>
      </p:nvGrpSpPr>
      <p:grpSpPr>
        <a:xfrm>
          <a:off x="0" y="0"/>
          <a:ext cx="0" cy="0"/>
          <a:chOff x="0" y="0"/>
          <a:chExt cx="0" cy="0"/>
        </a:xfrm>
      </p:grpSpPr>
      <p:sp>
        <p:nvSpPr>
          <p:cNvPr id="8" name="ZoneTexte 7"/>
          <p:cNvSpPr txBox="1"/>
          <p:nvPr userDrawn="1"/>
        </p:nvSpPr>
        <p:spPr>
          <a:xfrm>
            <a:off x="3352800" y="5562600"/>
            <a:ext cx="237566" cy="369332"/>
          </a:xfrm>
          <a:prstGeom prst="rect">
            <a:avLst/>
          </a:prstGeom>
          <a:noFill/>
        </p:spPr>
        <p:txBody>
          <a:bodyPr wrap="none" rtlCol="0">
            <a:spAutoFit/>
          </a:bodyPr>
          <a:lstStyle/>
          <a:p>
            <a:r>
              <a:rPr lang="fr-FR" sz="1800" dirty="0"/>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5" name="Titre 1"/>
          <p:cNvSpPr txBox="1">
            <a:spLocks/>
          </p:cNvSpPr>
          <p:nvPr userDrawn="1"/>
        </p:nvSpPr>
        <p:spPr>
          <a:xfrm>
            <a:off x="1829262" y="3425728"/>
            <a:ext cx="8902700" cy="1904733"/>
          </a:xfrm>
          <a:prstGeom prst="rect">
            <a:avLst/>
          </a:prstGeom>
        </p:spPr>
        <p:txBody>
          <a:bodyPr/>
          <a:lstStyle>
            <a:lvl1pPr marL="0" indent="0" algn="l" defTabSz="457200" rtl="0" eaLnBrk="1" latinLnBrk="0" hangingPunct="1">
              <a:spcBef>
                <a:spcPct val="0"/>
              </a:spcBef>
              <a:buNone/>
              <a:defRPr sz="6000" b="1" i="0" kern="1200" cap="all" baseline="0">
                <a:solidFill>
                  <a:srgbClr val="00292B"/>
                </a:solidFill>
                <a:latin typeface="Century Gothic" panose="020B0502020202020204" pitchFamily="34" charset="0"/>
                <a:ea typeface="+mj-ea"/>
                <a:cs typeface="Rockwell"/>
              </a:defRPr>
            </a:lvl1pPr>
          </a:lstStyle>
          <a:p>
            <a:endParaRPr lang="en-US" dirty="0">
              <a:solidFill>
                <a:schemeClr val="tx1"/>
              </a:solidFill>
            </a:endParaRPr>
          </a:p>
        </p:txBody>
      </p:sp>
      <p:sp>
        <p:nvSpPr>
          <p:cNvPr id="10" name="Subtitle 2"/>
          <p:cNvSpPr txBox="1">
            <a:spLocks/>
          </p:cNvSpPr>
          <p:nvPr userDrawn="1"/>
        </p:nvSpPr>
        <p:spPr>
          <a:xfrm>
            <a:off x="2247002" y="6299427"/>
            <a:ext cx="2748337" cy="550694"/>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200" b="0" kern="1200">
                <a:solidFill>
                  <a:srgbClr val="00292B"/>
                </a:solidFill>
                <a:latin typeface="Century Gothic"/>
                <a:ea typeface="+mn-ea"/>
                <a:cs typeface="Century Gothic"/>
              </a:defRPr>
            </a:lvl1pPr>
            <a:lvl2pPr marL="457200" indent="0" algn="ctr" defTabSz="457200" rtl="0" eaLnBrk="1" latinLnBrk="0" hangingPunct="1">
              <a:spcBef>
                <a:spcPct val="20000"/>
              </a:spcBef>
              <a:buSzPct val="115000"/>
              <a:buFontTx/>
              <a:buNone/>
              <a:defRPr sz="2400" b="0" i="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SzPct val="100000"/>
              <a:buFontTx/>
              <a:buNone/>
              <a:defRPr sz="2000" b="0" i="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SzPct val="100000"/>
              <a:buFontTx/>
              <a:buNone/>
              <a:defRPr sz="1800" b="0" i="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SzPct val="115000"/>
              <a:buFontTx/>
              <a:buNone/>
              <a:defRPr sz="1600" b="0" i="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	</a:t>
            </a:r>
            <a:r>
              <a:rPr lang="en-US" dirty="0"/>
              <a:t>		</a:t>
            </a:r>
          </a:p>
        </p:txBody>
      </p:sp>
      <p:sp>
        <p:nvSpPr>
          <p:cNvPr id="3" name="Text Placeholder 2"/>
          <p:cNvSpPr>
            <a:spLocks noGrp="1"/>
          </p:cNvSpPr>
          <p:nvPr>
            <p:ph type="body" sz="quarter" idx="10" hasCustomPrompt="1"/>
          </p:nvPr>
        </p:nvSpPr>
        <p:spPr>
          <a:xfrm>
            <a:off x="1815151" y="1860492"/>
            <a:ext cx="8903162" cy="1788100"/>
          </a:xfrm>
          <a:prstGeom prst="rect">
            <a:avLst/>
          </a:prstGeom>
        </p:spPr>
        <p:txBody>
          <a:bodyPr>
            <a:noAutofit/>
          </a:bodyPr>
          <a:lstStyle>
            <a:lvl1pPr>
              <a:defRPr sz="6000">
                <a:solidFill>
                  <a:srgbClr val="004047"/>
                </a:solidFill>
              </a:defRPr>
            </a:lvl1pPr>
          </a:lstStyle>
          <a:p>
            <a:r>
              <a:rPr lang="fr-FR" dirty="0">
                <a:solidFill>
                  <a:schemeClr val="tx1"/>
                </a:solidFill>
              </a:rPr>
              <a:t>TITLE OF</a:t>
            </a:r>
            <a:br>
              <a:rPr lang="fr-FR" dirty="0">
                <a:solidFill>
                  <a:schemeClr val="tx1"/>
                </a:solidFill>
              </a:rPr>
            </a:br>
            <a:r>
              <a:rPr lang="fr-FR" dirty="0">
                <a:solidFill>
                  <a:schemeClr val="tx1"/>
                </a:solidFill>
              </a:rPr>
              <a:t>THE </a:t>
            </a:r>
            <a:r>
              <a:rPr lang="en-US" dirty="0">
                <a:solidFill>
                  <a:schemeClr val="tx1"/>
                </a:solidFill>
              </a:rPr>
              <a:t>PRESENTATION</a:t>
            </a:r>
          </a:p>
        </p:txBody>
      </p:sp>
      <p:sp>
        <p:nvSpPr>
          <p:cNvPr id="13" name="Text Placeholder 12"/>
          <p:cNvSpPr>
            <a:spLocks noGrp="1"/>
          </p:cNvSpPr>
          <p:nvPr>
            <p:ph type="body" sz="quarter" idx="11" hasCustomPrompt="1"/>
          </p:nvPr>
        </p:nvSpPr>
        <p:spPr>
          <a:xfrm>
            <a:off x="1815151" y="3792770"/>
            <a:ext cx="8903162" cy="632263"/>
          </a:xfrm>
          <a:prstGeom prst="rect">
            <a:avLst/>
          </a:prstGeom>
        </p:spPr>
        <p:txBody>
          <a:bodyPr>
            <a:noAutofit/>
          </a:bodyPr>
          <a:lstStyle>
            <a:lvl1pPr>
              <a:defRPr sz="3600" b="0">
                <a:solidFill>
                  <a:srgbClr val="004047"/>
                </a:solidFill>
              </a:defRPr>
            </a:lvl1pPr>
          </a:lstStyle>
          <a:p>
            <a:r>
              <a:rPr lang="fr-FR" dirty="0">
                <a:solidFill>
                  <a:srgbClr val="004047"/>
                </a:solidFill>
              </a:rPr>
              <a:t>SUBTITLE / NAME OF THE SPEAKER</a:t>
            </a:r>
          </a:p>
        </p:txBody>
      </p:sp>
      <p:sp>
        <p:nvSpPr>
          <p:cNvPr id="15" name="Text Placeholder 14"/>
          <p:cNvSpPr>
            <a:spLocks noGrp="1"/>
          </p:cNvSpPr>
          <p:nvPr>
            <p:ph type="body" sz="quarter" idx="12" hasCustomPrompt="1"/>
          </p:nvPr>
        </p:nvSpPr>
        <p:spPr>
          <a:xfrm>
            <a:off x="2215645" y="4565264"/>
            <a:ext cx="3161237" cy="416472"/>
          </a:xfrm>
          <a:prstGeom prst="rect">
            <a:avLst/>
          </a:prstGeom>
        </p:spPr>
        <p:txBody>
          <a:bodyPr>
            <a:noAutofit/>
          </a:bodyPr>
          <a:lstStyle>
            <a:lvl1pPr>
              <a:defRPr sz="2000" b="0">
                <a:solidFill>
                  <a:srgbClr val="004047"/>
                </a:solidFill>
              </a:defRPr>
            </a:lvl1pPr>
          </a:lstStyle>
          <a:p>
            <a:pPr lvl="0"/>
            <a:r>
              <a:rPr lang="en-US" sz="2600" dirty="0"/>
              <a:t>@</a:t>
            </a:r>
            <a:r>
              <a:rPr lang="en-US" sz="2600" dirty="0" err="1"/>
              <a:t>tweeteraccount</a:t>
            </a:r>
            <a:endParaRPr lang="en-US" dirty="0"/>
          </a:p>
        </p:txBody>
      </p:sp>
      <p:sp>
        <p:nvSpPr>
          <p:cNvPr id="17"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424" t="7960" r="14439" b="3711"/>
          <a:stretch/>
        </p:blipFill>
        <p:spPr>
          <a:xfrm>
            <a:off x="2397295" y="1609725"/>
            <a:ext cx="7400653" cy="4833938"/>
          </a:xfrm>
          <a:prstGeom prst="rect">
            <a:avLst/>
          </a:prstGeom>
        </p:spPr>
      </p:pic>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383467556"/>
      </p:ext>
    </p:extLst>
  </p:cSld>
  <p:clrMapOvr>
    <a:masterClrMapping/>
  </p:clrMapOvr>
  <p:extLst>
    <p:ext uri="{DCECCB84-F9BA-43D5-87BE-67443E8EF086}">
      <p15:sldGuideLst xmlns:p15="http://schemas.microsoft.com/office/powerpoint/2012/main">
        <p15:guide id="1" pos="1073" userDrawn="1">
          <p15:clr>
            <a:srgbClr val="FBAE40"/>
          </p15:clr>
        </p15:guide>
        <p15:guide id="2" orient="horz" pos="55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members presenta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sp>
        <p:nvSpPr>
          <p:cNvPr id="6" name="Picture Placeholder 4"/>
          <p:cNvSpPr>
            <a:spLocks noGrp="1"/>
          </p:cNvSpPr>
          <p:nvPr>
            <p:ph type="pic" sz="quarter" idx="12"/>
          </p:nvPr>
        </p:nvSpPr>
        <p:spPr>
          <a:xfrm>
            <a:off x="1038164" y="3398486"/>
            <a:ext cx="1080000" cy="1080000"/>
          </a:xfrm>
          <a:prstGeom prst="ellipse">
            <a:avLst/>
          </a:prstGeom>
        </p:spPr>
        <p:txBody>
          <a:bodyPr/>
          <a:lstStyle/>
          <a:p>
            <a:r>
              <a:rPr lang="en-US"/>
              <a:t>Click icon to add picture</a:t>
            </a:r>
            <a:endParaRPr lang="en-US" dirty="0"/>
          </a:p>
        </p:txBody>
      </p:sp>
      <p:sp>
        <p:nvSpPr>
          <p:cNvPr id="7" name="Picture Placeholder 4"/>
          <p:cNvSpPr>
            <a:spLocks noGrp="1"/>
          </p:cNvSpPr>
          <p:nvPr>
            <p:ph type="pic" sz="quarter" idx="13"/>
          </p:nvPr>
        </p:nvSpPr>
        <p:spPr>
          <a:xfrm>
            <a:off x="1038164" y="5018486"/>
            <a:ext cx="1080000" cy="1080000"/>
          </a:xfrm>
          <a:prstGeom prst="ellipse">
            <a:avLst/>
          </a:prstGeom>
        </p:spPr>
        <p:txBody>
          <a:bodyPr/>
          <a:lstStyle/>
          <a:p>
            <a:r>
              <a:rPr lang="en-US"/>
              <a:t>Click icon to add picture</a:t>
            </a:r>
            <a:endParaRPr lang="en-US" dirty="0"/>
          </a:p>
        </p:txBody>
      </p:sp>
      <p:sp>
        <p:nvSpPr>
          <p:cNvPr id="8" name="Picture Placeholder 4"/>
          <p:cNvSpPr>
            <a:spLocks noGrp="1"/>
          </p:cNvSpPr>
          <p:nvPr>
            <p:ph type="pic" sz="quarter" idx="14"/>
          </p:nvPr>
        </p:nvSpPr>
        <p:spPr>
          <a:xfrm>
            <a:off x="4735327" y="1778486"/>
            <a:ext cx="1080000" cy="1080000"/>
          </a:xfrm>
          <a:prstGeom prst="ellipse">
            <a:avLst/>
          </a:prstGeom>
        </p:spPr>
        <p:txBody>
          <a:bodyPr/>
          <a:lstStyle/>
          <a:p>
            <a:r>
              <a:rPr lang="en-US"/>
              <a:t>Click icon to add picture</a:t>
            </a:r>
            <a:endParaRPr lang="en-US" dirty="0"/>
          </a:p>
        </p:txBody>
      </p:sp>
      <p:sp>
        <p:nvSpPr>
          <p:cNvPr id="9" name="Picture Placeholder 4"/>
          <p:cNvSpPr>
            <a:spLocks noGrp="1"/>
          </p:cNvSpPr>
          <p:nvPr>
            <p:ph type="pic" sz="quarter" idx="15"/>
          </p:nvPr>
        </p:nvSpPr>
        <p:spPr>
          <a:xfrm>
            <a:off x="8432490" y="1778486"/>
            <a:ext cx="1080000" cy="1080000"/>
          </a:xfrm>
          <a:prstGeom prst="ellipse">
            <a:avLst/>
          </a:prstGeom>
        </p:spPr>
        <p:txBody>
          <a:bodyPr/>
          <a:lstStyle/>
          <a:p>
            <a:r>
              <a:rPr lang="en-US"/>
              <a:t>Click icon to add picture</a:t>
            </a:r>
            <a:endParaRPr lang="en-US" dirty="0"/>
          </a:p>
        </p:txBody>
      </p:sp>
      <p:sp>
        <p:nvSpPr>
          <p:cNvPr id="10" name="Picture Placeholder 4"/>
          <p:cNvSpPr>
            <a:spLocks noGrp="1"/>
          </p:cNvSpPr>
          <p:nvPr>
            <p:ph type="pic" sz="quarter" idx="16"/>
          </p:nvPr>
        </p:nvSpPr>
        <p:spPr>
          <a:xfrm>
            <a:off x="4735327" y="3398486"/>
            <a:ext cx="1080000" cy="1080000"/>
          </a:xfrm>
          <a:prstGeom prst="ellipse">
            <a:avLst/>
          </a:prstGeom>
        </p:spPr>
        <p:txBody>
          <a:bodyPr/>
          <a:lstStyle/>
          <a:p>
            <a:r>
              <a:rPr lang="en-US"/>
              <a:t>Click icon to add picture</a:t>
            </a:r>
            <a:endParaRPr lang="en-US" dirty="0"/>
          </a:p>
        </p:txBody>
      </p:sp>
      <p:sp>
        <p:nvSpPr>
          <p:cNvPr id="11" name="Picture Placeholder 4"/>
          <p:cNvSpPr>
            <a:spLocks noGrp="1"/>
          </p:cNvSpPr>
          <p:nvPr>
            <p:ph type="pic" sz="quarter" idx="17"/>
          </p:nvPr>
        </p:nvSpPr>
        <p:spPr>
          <a:xfrm>
            <a:off x="4735327" y="5013386"/>
            <a:ext cx="1080000" cy="1080000"/>
          </a:xfrm>
          <a:prstGeom prst="ellipse">
            <a:avLst/>
          </a:prstGeom>
        </p:spPr>
        <p:txBody>
          <a:bodyPr/>
          <a:lstStyle/>
          <a:p>
            <a:r>
              <a:rPr lang="en-US"/>
              <a:t>Click icon to add picture</a:t>
            </a:r>
            <a:endParaRPr lang="en-US" dirty="0"/>
          </a:p>
        </p:txBody>
      </p:sp>
      <p:sp>
        <p:nvSpPr>
          <p:cNvPr id="12" name="Picture Placeholder 4"/>
          <p:cNvSpPr>
            <a:spLocks noGrp="1"/>
          </p:cNvSpPr>
          <p:nvPr>
            <p:ph type="pic" sz="quarter" idx="18" hasCustomPrompt="1"/>
          </p:nvPr>
        </p:nvSpPr>
        <p:spPr>
          <a:xfrm>
            <a:off x="8432490" y="3398486"/>
            <a:ext cx="1080000" cy="1080000"/>
          </a:xfrm>
          <a:prstGeom prst="ellipse">
            <a:avLst/>
          </a:prstGeom>
        </p:spPr>
        <p:txBody>
          <a:bodyPr/>
          <a:lstStyle/>
          <a:p>
            <a:r>
              <a:rPr lang="en-US" dirty="0"/>
              <a:t>picture</a:t>
            </a:r>
          </a:p>
        </p:txBody>
      </p:sp>
      <p:sp>
        <p:nvSpPr>
          <p:cNvPr id="13" name="Picture Placeholder 4"/>
          <p:cNvSpPr>
            <a:spLocks noGrp="1"/>
          </p:cNvSpPr>
          <p:nvPr>
            <p:ph type="pic" sz="quarter" idx="19"/>
          </p:nvPr>
        </p:nvSpPr>
        <p:spPr>
          <a:xfrm>
            <a:off x="8432490" y="5018486"/>
            <a:ext cx="1080000" cy="1080000"/>
          </a:xfrm>
          <a:prstGeom prst="ellipse">
            <a:avLst/>
          </a:prstGeom>
        </p:spPr>
        <p:txBody>
          <a:bodyPr/>
          <a:lstStyle/>
          <a:p>
            <a:r>
              <a:rPr lang="en-US"/>
              <a:t>Click icon to add picture</a:t>
            </a:r>
            <a:endParaRPr lang="en-US" dirty="0"/>
          </a:p>
        </p:txBody>
      </p:sp>
      <p:sp>
        <p:nvSpPr>
          <p:cNvPr id="19" name="Text Placeholder 18"/>
          <p:cNvSpPr>
            <a:spLocks noGrp="1"/>
          </p:cNvSpPr>
          <p:nvPr>
            <p:ph type="body" sz="quarter" idx="20" hasCustomPrompt="1"/>
          </p:nvPr>
        </p:nvSpPr>
        <p:spPr>
          <a:xfrm>
            <a:off x="2118164" y="2002941"/>
            <a:ext cx="1634626" cy="282719"/>
          </a:xfrm>
          <a:prstGeom prst="rect">
            <a:avLst/>
          </a:prstGeom>
        </p:spPr>
        <p:txBody>
          <a:bodyPr>
            <a:normAutofit/>
          </a:bodyPr>
          <a:lstStyle>
            <a:lvl1pPr>
              <a:defRPr sz="1600" b="0" baseline="0"/>
            </a:lvl1pPr>
          </a:lstStyle>
          <a:p>
            <a:pPr lvl="0"/>
            <a:r>
              <a:rPr lang="en-US" dirty="0"/>
              <a:t>Staff name</a:t>
            </a:r>
          </a:p>
        </p:txBody>
      </p:sp>
      <p:sp>
        <p:nvSpPr>
          <p:cNvPr id="15" name="Picture Placeholder 4"/>
          <p:cNvSpPr>
            <a:spLocks noGrp="1"/>
          </p:cNvSpPr>
          <p:nvPr>
            <p:ph type="pic" sz="quarter" idx="21"/>
          </p:nvPr>
        </p:nvSpPr>
        <p:spPr>
          <a:xfrm>
            <a:off x="1038164" y="1778486"/>
            <a:ext cx="1080000" cy="1080000"/>
          </a:xfrm>
          <a:prstGeom prst="ellipse">
            <a:avLst/>
          </a:prstGeom>
        </p:spPr>
        <p:txBody>
          <a:bodyPr/>
          <a:lstStyle/>
          <a:p>
            <a:r>
              <a:rPr lang="en-US"/>
              <a:t>Click icon to add picture</a:t>
            </a:r>
            <a:endParaRPr lang="en-US" dirty="0"/>
          </a:p>
        </p:txBody>
      </p:sp>
      <p:sp>
        <p:nvSpPr>
          <p:cNvPr id="21" name="Text Placeholder 18"/>
          <p:cNvSpPr>
            <a:spLocks noGrp="1"/>
          </p:cNvSpPr>
          <p:nvPr>
            <p:ph type="body" sz="quarter" idx="23" hasCustomPrompt="1"/>
          </p:nvPr>
        </p:nvSpPr>
        <p:spPr>
          <a:xfrm>
            <a:off x="2118164"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2" name="Text Placeholder 18"/>
          <p:cNvSpPr>
            <a:spLocks noGrp="1"/>
          </p:cNvSpPr>
          <p:nvPr>
            <p:ph type="body" sz="quarter" idx="24" hasCustomPrompt="1"/>
          </p:nvPr>
        </p:nvSpPr>
        <p:spPr>
          <a:xfrm>
            <a:off x="2118164" y="3665285"/>
            <a:ext cx="1634626" cy="282719"/>
          </a:xfrm>
          <a:prstGeom prst="rect">
            <a:avLst/>
          </a:prstGeom>
        </p:spPr>
        <p:txBody>
          <a:bodyPr>
            <a:normAutofit/>
          </a:bodyPr>
          <a:lstStyle>
            <a:lvl1pPr>
              <a:defRPr sz="1600" b="0" baseline="0"/>
            </a:lvl1pPr>
          </a:lstStyle>
          <a:p>
            <a:pPr lvl="0"/>
            <a:r>
              <a:rPr lang="en-US" dirty="0"/>
              <a:t>Staff name</a:t>
            </a:r>
          </a:p>
        </p:txBody>
      </p:sp>
      <p:sp>
        <p:nvSpPr>
          <p:cNvPr id="23" name="Text Placeholder 18"/>
          <p:cNvSpPr>
            <a:spLocks noGrp="1"/>
          </p:cNvSpPr>
          <p:nvPr>
            <p:ph type="body" sz="quarter" idx="25" hasCustomPrompt="1"/>
          </p:nvPr>
        </p:nvSpPr>
        <p:spPr>
          <a:xfrm>
            <a:off x="2118164"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24" name="Text Placeholder 18"/>
          <p:cNvSpPr>
            <a:spLocks noGrp="1"/>
          </p:cNvSpPr>
          <p:nvPr>
            <p:ph type="body" sz="quarter" idx="26" hasCustomPrompt="1"/>
          </p:nvPr>
        </p:nvSpPr>
        <p:spPr>
          <a:xfrm>
            <a:off x="2118164" y="5293322"/>
            <a:ext cx="1634626" cy="282719"/>
          </a:xfrm>
          <a:prstGeom prst="rect">
            <a:avLst/>
          </a:prstGeom>
        </p:spPr>
        <p:txBody>
          <a:bodyPr>
            <a:normAutofit/>
          </a:bodyPr>
          <a:lstStyle>
            <a:lvl1pPr>
              <a:defRPr sz="1600" b="0" baseline="0"/>
            </a:lvl1pPr>
          </a:lstStyle>
          <a:p>
            <a:pPr lvl="0"/>
            <a:r>
              <a:rPr lang="en-US" dirty="0"/>
              <a:t>Staff name</a:t>
            </a:r>
          </a:p>
        </p:txBody>
      </p:sp>
      <p:sp>
        <p:nvSpPr>
          <p:cNvPr id="25" name="Text Placeholder 18"/>
          <p:cNvSpPr>
            <a:spLocks noGrp="1"/>
          </p:cNvSpPr>
          <p:nvPr>
            <p:ph type="body" sz="quarter" idx="27" hasCustomPrompt="1"/>
          </p:nvPr>
        </p:nvSpPr>
        <p:spPr>
          <a:xfrm>
            <a:off x="2118164"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26" name="Text Placeholder 18"/>
          <p:cNvSpPr>
            <a:spLocks noGrp="1"/>
          </p:cNvSpPr>
          <p:nvPr>
            <p:ph type="body" sz="quarter" idx="28" hasCustomPrompt="1"/>
          </p:nvPr>
        </p:nvSpPr>
        <p:spPr>
          <a:xfrm>
            <a:off x="5832579" y="2002941"/>
            <a:ext cx="1634626" cy="282719"/>
          </a:xfrm>
          <a:prstGeom prst="rect">
            <a:avLst/>
          </a:prstGeom>
        </p:spPr>
        <p:txBody>
          <a:bodyPr>
            <a:normAutofit/>
          </a:bodyPr>
          <a:lstStyle>
            <a:lvl1pPr>
              <a:defRPr sz="1600" b="0" baseline="0"/>
            </a:lvl1pPr>
          </a:lstStyle>
          <a:p>
            <a:pPr lvl="0"/>
            <a:r>
              <a:rPr lang="en-US" dirty="0"/>
              <a:t>Staff name</a:t>
            </a:r>
          </a:p>
        </p:txBody>
      </p:sp>
      <p:sp>
        <p:nvSpPr>
          <p:cNvPr id="27" name="Text Placeholder 18"/>
          <p:cNvSpPr>
            <a:spLocks noGrp="1"/>
          </p:cNvSpPr>
          <p:nvPr>
            <p:ph type="body" sz="quarter" idx="29" hasCustomPrompt="1"/>
          </p:nvPr>
        </p:nvSpPr>
        <p:spPr>
          <a:xfrm>
            <a:off x="5832579"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8" name="Text Placeholder 18"/>
          <p:cNvSpPr>
            <a:spLocks noGrp="1"/>
          </p:cNvSpPr>
          <p:nvPr>
            <p:ph type="body" sz="quarter" idx="30" hasCustomPrompt="1"/>
          </p:nvPr>
        </p:nvSpPr>
        <p:spPr>
          <a:xfrm>
            <a:off x="9538368" y="2002941"/>
            <a:ext cx="1634626" cy="282719"/>
          </a:xfrm>
          <a:prstGeom prst="rect">
            <a:avLst/>
          </a:prstGeom>
        </p:spPr>
        <p:txBody>
          <a:bodyPr>
            <a:normAutofit/>
          </a:bodyPr>
          <a:lstStyle>
            <a:lvl1pPr>
              <a:defRPr sz="1600" b="0" baseline="0"/>
            </a:lvl1pPr>
          </a:lstStyle>
          <a:p>
            <a:pPr lvl="0"/>
            <a:r>
              <a:rPr lang="en-US" dirty="0"/>
              <a:t>Staff name</a:t>
            </a:r>
          </a:p>
        </p:txBody>
      </p:sp>
      <p:sp>
        <p:nvSpPr>
          <p:cNvPr id="29" name="Text Placeholder 18"/>
          <p:cNvSpPr>
            <a:spLocks noGrp="1"/>
          </p:cNvSpPr>
          <p:nvPr>
            <p:ph type="body" sz="quarter" idx="31" hasCustomPrompt="1"/>
          </p:nvPr>
        </p:nvSpPr>
        <p:spPr>
          <a:xfrm>
            <a:off x="9538368"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32" name="Text Placeholder 18"/>
          <p:cNvSpPr>
            <a:spLocks noGrp="1"/>
          </p:cNvSpPr>
          <p:nvPr>
            <p:ph type="body" sz="quarter" idx="32" hasCustomPrompt="1"/>
          </p:nvPr>
        </p:nvSpPr>
        <p:spPr>
          <a:xfrm>
            <a:off x="5832579" y="3665285"/>
            <a:ext cx="1634626" cy="282719"/>
          </a:xfrm>
          <a:prstGeom prst="rect">
            <a:avLst/>
          </a:prstGeom>
        </p:spPr>
        <p:txBody>
          <a:bodyPr>
            <a:normAutofit/>
          </a:bodyPr>
          <a:lstStyle>
            <a:lvl1pPr>
              <a:defRPr sz="1600" b="0" baseline="0"/>
            </a:lvl1pPr>
          </a:lstStyle>
          <a:p>
            <a:pPr lvl="0"/>
            <a:r>
              <a:rPr lang="en-US" dirty="0"/>
              <a:t>Staff name</a:t>
            </a:r>
          </a:p>
        </p:txBody>
      </p:sp>
      <p:sp>
        <p:nvSpPr>
          <p:cNvPr id="33" name="Text Placeholder 18"/>
          <p:cNvSpPr>
            <a:spLocks noGrp="1"/>
          </p:cNvSpPr>
          <p:nvPr>
            <p:ph type="body" sz="quarter" idx="33" hasCustomPrompt="1"/>
          </p:nvPr>
        </p:nvSpPr>
        <p:spPr>
          <a:xfrm>
            <a:off x="5832579"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4" name="Text Placeholder 18"/>
          <p:cNvSpPr>
            <a:spLocks noGrp="1"/>
          </p:cNvSpPr>
          <p:nvPr>
            <p:ph type="body" sz="quarter" idx="34" hasCustomPrompt="1"/>
          </p:nvPr>
        </p:nvSpPr>
        <p:spPr>
          <a:xfrm>
            <a:off x="9538368" y="3665285"/>
            <a:ext cx="1634626" cy="282719"/>
          </a:xfrm>
          <a:prstGeom prst="rect">
            <a:avLst/>
          </a:prstGeom>
        </p:spPr>
        <p:txBody>
          <a:bodyPr>
            <a:normAutofit/>
          </a:bodyPr>
          <a:lstStyle>
            <a:lvl1pPr>
              <a:defRPr sz="1600" b="0" baseline="0"/>
            </a:lvl1pPr>
          </a:lstStyle>
          <a:p>
            <a:pPr lvl="0"/>
            <a:r>
              <a:rPr lang="en-US" dirty="0"/>
              <a:t>Staff name</a:t>
            </a:r>
          </a:p>
        </p:txBody>
      </p:sp>
      <p:sp>
        <p:nvSpPr>
          <p:cNvPr id="35" name="Text Placeholder 18"/>
          <p:cNvSpPr>
            <a:spLocks noGrp="1"/>
          </p:cNvSpPr>
          <p:nvPr>
            <p:ph type="body" sz="quarter" idx="35" hasCustomPrompt="1"/>
          </p:nvPr>
        </p:nvSpPr>
        <p:spPr>
          <a:xfrm>
            <a:off x="9538368"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8" name="Text Placeholder 18"/>
          <p:cNvSpPr>
            <a:spLocks noGrp="1"/>
          </p:cNvSpPr>
          <p:nvPr>
            <p:ph type="body" sz="quarter" idx="36" hasCustomPrompt="1"/>
          </p:nvPr>
        </p:nvSpPr>
        <p:spPr>
          <a:xfrm>
            <a:off x="5832579" y="5293322"/>
            <a:ext cx="1634626" cy="282719"/>
          </a:xfrm>
          <a:prstGeom prst="rect">
            <a:avLst/>
          </a:prstGeom>
        </p:spPr>
        <p:txBody>
          <a:bodyPr>
            <a:normAutofit/>
          </a:bodyPr>
          <a:lstStyle>
            <a:lvl1pPr>
              <a:defRPr sz="1600" b="0" baseline="0"/>
            </a:lvl1pPr>
          </a:lstStyle>
          <a:p>
            <a:pPr lvl="0"/>
            <a:r>
              <a:rPr lang="en-US" dirty="0"/>
              <a:t>Staff name</a:t>
            </a:r>
          </a:p>
        </p:txBody>
      </p:sp>
      <p:sp>
        <p:nvSpPr>
          <p:cNvPr id="39" name="Text Placeholder 18"/>
          <p:cNvSpPr>
            <a:spLocks noGrp="1"/>
          </p:cNvSpPr>
          <p:nvPr>
            <p:ph type="body" sz="quarter" idx="37" hasCustomPrompt="1"/>
          </p:nvPr>
        </p:nvSpPr>
        <p:spPr>
          <a:xfrm>
            <a:off x="5832579"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0" name="Text Placeholder 18"/>
          <p:cNvSpPr>
            <a:spLocks noGrp="1"/>
          </p:cNvSpPr>
          <p:nvPr>
            <p:ph type="body" sz="quarter" idx="38" hasCustomPrompt="1"/>
          </p:nvPr>
        </p:nvSpPr>
        <p:spPr>
          <a:xfrm>
            <a:off x="9538368" y="5293322"/>
            <a:ext cx="1634626" cy="282719"/>
          </a:xfrm>
          <a:prstGeom prst="rect">
            <a:avLst/>
          </a:prstGeom>
        </p:spPr>
        <p:txBody>
          <a:bodyPr>
            <a:normAutofit/>
          </a:bodyPr>
          <a:lstStyle>
            <a:lvl1pPr>
              <a:defRPr sz="1600" b="0" baseline="0"/>
            </a:lvl1pPr>
          </a:lstStyle>
          <a:p>
            <a:pPr lvl="0"/>
            <a:r>
              <a:rPr lang="en-US" dirty="0"/>
              <a:t>Staff name</a:t>
            </a:r>
          </a:p>
        </p:txBody>
      </p:sp>
      <p:sp>
        <p:nvSpPr>
          <p:cNvPr id="41" name="Text Placeholder 18"/>
          <p:cNvSpPr>
            <a:spLocks noGrp="1"/>
          </p:cNvSpPr>
          <p:nvPr>
            <p:ph type="body" sz="quarter" idx="39" hasCustomPrompt="1"/>
          </p:nvPr>
        </p:nvSpPr>
        <p:spPr>
          <a:xfrm>
            <a:off x="9538368"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3"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1653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sp>
        <p:nvSpPr>
          <p:cNvPr id="6" name="Chart Placeholder 5"/>
          <p:cNvSpPr>
            <a:spLocks noGrp="1"/>
          </p:cNvSpPr>
          <p:nvPr>
            <p:ph type="chart" sz="quarter" idx="11"/>
          </p:nvPr>
        </p:nvSpPr>
        <p:spPr>
          <a:xfrm>
            <a:off x="609600" y="1419225"/>
            <a:ext cx="11315700" cy="5210175"/>
          </a:xfrm>
          <a:prstGeom prst="rect">
            <a:avLst/>
          </a:prstGeom>
          <a:effectLst/>
        </p:spPr>
        <p:txBody>
          <a:bodyPr/>
          <a:lstStyle/>
          <a:p>
            <a:r>
              <a:rPr lang="en-US"/>
              <a:t>Click icon to add chart</a:t>
            </a:r>
          </a:p>
        </p:txBody>
      </p:sp>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493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time">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sp>
        <p:nvSpPr>
          <p:cNvPr id="5" name="Text Placeholder 4"/>
          <p:cNvSpPr>
            <a:spLocks noGrp="1"/>
          </p:cNvSpPr>
          <p:nvPr>
            <p:ph type="body" sz="quarter" idx="11" hasCustomPrompt="1"/>
          </p:nvPr>
        </p:nvSpPr>
        <p:spPr>
          <a:xfrm>
            <a:off x="4131344" y="2882592"/>
            <a:ext cx="3905250" cy="962025"/>
          </a:xfrm>
          <a:prstGeom prst="rect">
            <a:avLst/>
          </a:prstGeom>
        </p:spPr>
        <p:txBody>
          <a:bodyPr>
            <a:normAutofit/>
          </a:bodyPr>
          <a:lstStyle>
            <a:lvl1pPr>
              <a:defRPr sz="6600">
                <a:solidFill>
                  <a:schemeClr val="bg1"/>
                </a:solidFill>
              </a:defRPr>
            </a:lvl1pPr>
          </a:lstStyle>
          <a:p>
            <a:pPr lvl="0"/>
            <a:r>
              <a:rPr lang="en-US" dirty="0"/>
              <a:t>COFFEE?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28" y="2882592"/>
            <a:ext cx="1867962" cy="106423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8649" y="2933700"/>
            <a:ext cx="1828035" cy="1041492"/>
          </a:xfrm>
          <a:prstGeom prst="rect">
            <a:avLst/>
          </a:prstGeom>
        </p:spPr>
      </p:pic>
    </p:spTree>
    <p:extLst>
      <p:ext uri="{BB962C8B-B14F-4D97-AF65-F5344CB8AC3E}">
        <p14:creationId xmlns:p14="http://schemas.microsoft.com/office/powerpoint/2010/main" val="421486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347" y="685313"/>
            <a:ext cx="2362176" cy="1991470"/>
          </a:xfrm>
          <a:prstGeom prst="rect">
            <a:avLst/>
          </a:prstGeom>
        </p:spPr>
      </p:pic>
      <p:sp>
        <p:nvSpPr>
          <p:cNvPr id="10" name="Text Placeholder 9"/>
          <p:cNvSpPr>
            <a:spLocks noGrp="1"/>
          </p:cNvSpPr>
          <p:nvPr>
            <p:ph type="body" sz="quarter" idx="11" hasCustomPrompt="1"/>
          </p:nvPr>
        </p:nvSpPr>
        <p:spPr>
          <a:xfrm>
            <a:off x="3059684" y="2517200"/>
            <a:ext cx="6273800" cy="1635876"/>
          </a:xfrm>
          <a:prstGeom prst="rect">
            <a:avLst/>
          </a:prstGeom>
        </p:spPr>
        <p:txBody>
          <a:bodyPr>
            <a:normAutofit/>
          </a:bodyPr>
          <a:lstStyle>
            <a:lvl1pPr>
              <a:defRPr sz="8000"/>
            </a:lvl1pPr>
          </a:lstStyle>
          <a:p>
            <a:pPr lvl="0"/>
            <a:r>
              <a:rPr lang="en-US" dirty="0"/>
              <a:t>QUESTIONS?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Tree>
    <p:extLst>
      <p:ext uri="{BB962C8B-B14F-4D97-AF65-F5344CB8AC3E}">
        <p14:creationId xmlns:p14="http://schemas.microsoft.com/office/powerpoint/2010/main" val="412261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8103" y="4191882"/>
            <a:ext cx="399288" cy="39928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387" y="3462848"/>
            <a:ext cx="399288" cy="399288"/>
          </a:xfrm>
          <a:prstGeom prst="rect">
            <a:avLst/>
          </a:prstGeom>
        </p:spPr>
      </p:pic>
      <p:sp>
        <p:nvSpPr>
          <p:cNvPr id="10" name="Text Placeholder 9"/>
          <p:cNvSpPr>
            <a:spLocks noGrp="1"/>
          </p:cNvSpPr>
          <p:nvPr>
            <p:ph type="body" sz="quarter" idx="11" hasCustomPrompt="1"/>
          </p:nvPr>
        </p:nvSpPr>
        <p:spPr>
          <a:xfrm>
            <a:off x="2835276" y="1288761"/>
            <a:ext cx="6160921" cy="1491665"/>
          </a:xfrm>
          <a:prstGeom prst="rect">
            <a:avLst/>
          </a:prstGeom>
        </p:spPr>
        <p:txBody>
          <a:bodyPr>
            <a:noAutofit/>
          </a:bodyPr>
          <a:lstStyle>
            <a:lvl1pPr>
              <a:defRPr sz="8000" baseline="0"/>
            </a:lvl1pPr>
          </a:lstStyle>
          <a:p>
            <a:pPr lvl="0"/>
            <a:r>
              <a:rPr lang="en-US" dirty="0"/>
              <a:t>THANK YOU!</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8103" y="4920916"/>
            <a:ext cx="399288" cy="399288"/>
          </a:xfrm>
          <a:prstGeom prst="rect">
            <a:avLst/>
          </a:prstGeom>
        </p:spPr>
      </p:pic>
      <p:sp>
        <p:nvSpPr>
          <p:cNvPr id="13" name="Text Placeholder 12"/>
          <p:cNvSpPr>
            <a:spLocks noGrp="1"/>
          </p:cNvSpPr>
          <p:nvPr>
            <p:ph type="body" sz="quarter" idx="12" hasCustomPrompt="1"/>
          </p:nvPr>
        </p:nvSpPr>
        <p:spPr>
          <a:xfrm>
            <a:off x="2003052" y="3462848"/>
            <a:ext cx="3865562" cy="399288"/>
          </a:xfrm>
          <a:prstGeom prst="rect">
            <a:avLst/>
          </a:prstGeom>
        </p:spPr>
        <p:txBody>
          <a:bodyPr/>
          <a:lstStyle>
            <a:lvl1pPr>
              <a:defRPr/>
            </a:lvl1pPr>
          </a:lstStyle>
          <a:p>
            <a:pPr lvl="0"/>
            <a:r>
              <a:rPr lang="en-US" dirty="0" err="1"/>
              <a:t>twitteraccount</a:t>
            </a:r>
            <a:endParaRPr lang="en-US" dirty="0"/>
          </a:p>
        </p:txBody>
      </p:sp>
      <p:sp>
        <p:nvSpPr>
          <p:cNvPr id="14" name="Text Placeholder 12"/>
          <p:cNvSpPr>
            <a:spLocks noGrp="1"/>
          </p:cNvSpPr>
          <p:nvPr>
            <p:ph type="body" sz="quarter" idx="13" hasCustomPrompt="1"/>
          </p:nvPr>
        </p:nvSpPr>
        <p:spPr>
          <a:xfrm>
            <a:off x="2003052" y="4191882"/>
            <a:ext cx="3865562" cy="399288"/>
          </a:xfrm>
          <a:prstGeom prst="rect">
            <a:avLst/>
          </a:prstGeom>
        </p:spPr>
        <p:txBody>
          <a:bodyPr/>
          <a:lstStyle>
            <a:lvl1pPr>
              <a:defRPr/>
            </a:lvl1pPr>
          </a:lstStyle>
          <a:p>
            <a:pPr lvl="0"/>
            <a:r>
              <a:rPr lang="en-US" dirty="0" err="1"/>
              <a:t>LinkedInaccount</a:t>
            </a:r>
            <a:endParaRPr lang="en-US" dirty="0"/>
          </a:p>
        </p:txBody>
      </p:sp>
      <p:sp>
        <p:nvSpPr>
          <p:cNvPr id="16" name="Text Placeholder 12"/>
          <p:cNvSpPr>
            <a:spLocks noGrp="1"/>
          </p:cNvSpPr>
          <p:nvPr>
            <p:ph type="body" sz="quarter" idx="15" hasCustomPrompt="1"/>
          </p:nvPr>
        </p:nvSpPr>
        <p:spPr>
          <a:xfrm>
            <a:off x="2050175" y="4920916"/>
            <a:ext cx="3865562" cy="399288"/>
          </a:xfrm>
          <a:prstGeom prst="rect">
            <a:avLst/>
          </a:prstGeom>
        </p:spPr>
        <p:txBody>
          <a:bodyPr/>
          <a:lstStyle>
            <a:lvl1pPr>
              <a:defRPr/>
            </a:lvl1pPr>
          </a:lstStyle>
          <a:p>
            <a:pPr lvl="0"/>
            <a:r>
              <a:rPr lang="en-US" dirty="0" err="1"/>
              <a:t>websitepage</a:t>
            </a:r>
            <a:endParaRPr lang="en-US" dirty="0"/>
          </a:p>
        </p:txBody>
      </p:sp>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60226" y="4000153"/>
            <a:ext cx="4241963" cy="2857847"/>
          </a:xfrm>
          <a:prstGeom prst="rect">
            <a:avLst/>
          </a:prstGeom>
        </p:spPr>
      </p:pic>
      <p:pic>
        <p:nvPicPr>
          <p:cNvPr id="19" name="Picture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Tree>
    <p:extLst>
      <p:ext uri="{BB962C8B-B14F-4D97-AF65-F5344CB8AC3E}">
        <p14:creationId xmlns:p14="http://schemas.microsoft.com/office/powerpoint/2010/main" val="420521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mp; picture">
    <p:spTree>
      <p:nvGrpSpPr>
        <p:cNvPr id="1" name=""/>
        <p:cNvGrpSpPr/>
        <p:nvPr/>
      </p:nvGrpSpPr>
      <p:grpSpPr>
        <a:xfrm>
          <a:off x="0" y="0"/>
          <a:ext cx="0" cy="0"/>
          <a:chOff x="0" y="0"/>
          <a:chExt cx="0" cy="0"/>
        </a:xfrm>
      </p:grpSpPr>
      <p:sp>
        <p:nvSpPr>
          <p:cNvPr id="8" name="TextBox 7"/>
          <p:cNvSpPr txBox="1"/>
          <p:nvPr userDrawn="1"/>
        </p:nvSpPr>
        <p:spPr>
          <a:xfrm>
            <a:off x="0" y="0"/>
            <a:ext cx="12192000" cy="6858000"/>
          </a:xfrm>
          <a:prstGeom prst="rect">
            <a:avLst/>
          </a:prstGeom>
          <a:solidFill>
            <a:schemeClr val="accent2"/>
          </a:solidFill>
        </p:spPr>
        <p:txBody>
          <a:bodyPr wrap="square" rtlCol="0">
            <a:spAutoFit/>
          </a:bodyPr>
          <a:lstStyle/>
          <a:p>
            <a:endParaRPr lang="en-US" dirty="0"/>
          </a:p>
        </p:txBody>
      </p:sp>
      <p:sp>
        <p:nvSpPr>
          <p:cNvPr id="7" name="Content Placeholder 6"/>
          <p:cNvSpPr>
            <a:spLocks noGrp="1"/>
          </p:cNvSpPr>
          <p:nvPr>
            <p:ph sz="quarter" idx="10" hasCustomPrompt="1"/>
          </p:nvPr>
        </p:nvSpPr>
        <p:spPr>
          <a:xfrm>
            <a:off x="628650" y="514350"/>
            <a:ext cx="5400675" cy="5876925"/>
          </a:xfrm>
          <a:prstGeom prst="rect">
            <a:avLst/>
          </a:prstGeom>
        </p:spPr>
        <p:txBody>
          <a:bodyPr/>
          <a:lstStyle>
            <a:lvl1pPr>
              <a:defRPr baseline="0">
                <a:solidFill>
                  <a:schemeClr val="bg1"/>
                </a:solidFill>
              </a:defRPr>
            </a:lvl1pPr>
          </a:lstStyle>
          <a:p>
            <a:pPr lvl="0"/>
            <a:r>
              <a:rPr lang="en-US" dirty="0"/>
              <a:t>Write the quote here</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3" name="Picture Placeholder 2"/>
          <p:cNvSpPr>
            <a:spLocks noGrp="1"/>
          </p:cNvSpPr>
          <p:nvPr>
            <p:ph type="pic" sz="quarter" idx="11" hasCustomPrompt="1"/>
          </p:nvPr>
        </p:nvSpPr>
        <p:spPr>
          <a:xfrm>
            <a:off x="6481763" y="0"/>
            <a:ext cx="5710237" cy="6858000"/>
          </a:xfrm>
          <a:prstGeom prst="rect">
            <a:avLst/>
          </a:prstGeom>
        </p:spPr>
        <p:txBody>
          <a:bodyPr/>
          <a:lstStyle>
            <a:lvl1pPr>
              <a:defRPr>
                <a:solidFill>
                  <a:schemeClr val="bg1"/>
                </a:solidFill>
              </a:defRPr>
            </a:lvl1pPr>
          </a:lstStyle>
          <a:p>
            <a:r>
              <a:rPr lang="en-US" dirty="0"/>
              <a:t>Place the picture here</a:t>
            </a:r>
          </a:p>
        </p:txBody>
      </p:sp>
    </p:spTree>
    <p:extLst>
      <p:ext uri="{BB962C8B-B14F-4D97-AF65-F5344CB8AC3E}">
        <p14:creationId xmlns:p14="http://schemas.microsoft.com/office/powerpoint/2010/main" val="359885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8" name="Text Placeholder 2"/>
          <p:cNvSpPr>
            <a:spLocks noGrp="1"/>
          </p:cNvSpPr>
          <p:nvPr>
            <p:ph type="body" sz="quarter" idx="11" hasCustomPrompt="1"/>
          </p:nvPr>
        </p:nvSpPr>
        <p:spPr>
          <a:xfrm>
            <a:off x="1815151" y="1860492"/>
            <a:ext cx="8903162" cy="1003478"/>
          </a:xfrm>
          <a:prstGeom prst="rect">
            <a:avLst/>
          </a:prstGeom>
        </p:spPr>
        <p:txBody>
          <a:bodyPr>
            <a:noAutofit/>
          </a:bodyPr>
          <a:lstStyle>
            <a:lvl1pPr>
              <a:defRPr sz="4000">
                <a:solidFill>
                  <a:srgbClr val="004047"/>
                </a:solidFill>
              </a:defRPr>
            </a:lvl1pPr>
          </a:lstStyle>
          <a:p>
            <a:r>
              <a:rPr lang="fr-FR" dirty="0">
                <a:solidFill>
                  <a:schemeClr val="tx1"/>
                </a:solidFill>
              </a:rPr>
              <a:t>MEETING AGENDA</a:t>
            </a:r>
            <a:endParaRPr lang="en-US" dirty="0">
              <a:solidFill>
                <a:schemeClr val="tx1"/>
              </a:solidFill>
            </a:endParaRPr>
          </a:p>
        </p:txBody>
      </p:sp>
      <p:sp>
        <p:nvSpPr>
          <p:cNvPr id="9"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
        <p:nvSpPr>
          <p:cNvPr id="16" name="Text Placeholder 15"/>
          <p:cNvSpPr>
            <a:spLocks noGrp="1"/>
          </p:cNvSpPr>
          <p:nvPr>
            <p:ph type="body" sz="quarter" idx="17" hasCustomPrompt="1"/>
          </p:nvPr>
        </p:nvSpPr>
        <p:spPr>
          <a:xfrm>
            <a:off x="1815151" y="3156938"/>
            <a:ext cx="6632575" cy="1984406"/>
          </a:xfrm>
          <a:prstGeom prst="rect">
            <a:avLst/>
          </a:prstGeom>
        </p:spPr>
        <p:txBody>
          <a:bodyPr/>
          <a:lstStyle>
            <a:lvl1pPr marL="342900" indent="-342900">
              <a:buFontTx/>
              <a:buBlip>
                <a:blip r:embed="rId3"/>
              </a:buBlip>
              <a:defRPr baseline="0">
                <a:solidFill>
                  <a:srgbClr val="004047"/>
                </a:solidFill>
              </a:defRPr>
            </a:lvl1pPr>
          </a:lstStyle>
          <a:p>
            <a:pPr lvl="0"/>
            <a:r>
              <a:rPr lang="en-US" dirty="0"/>
              <a:t>Part 1</a:t>
            </a:r>
          </a:p>
          <a:p>
            <a:pPr lvl="0"/>
            <a:r>
              <a:rPr lang="en-US" dirty="0"/>
              <a:t>Part 2</a:t>
            </a:r>
          </a:p>
          <a:p>
            <a:pPr lvl="0"/>
            <a:r>
              <a:rPr lang="en-US" dirty="0"/>
              <a:t>Part 3</a:t>
            </a:r>
          </a:p>
        </p:txBody>
      </p:sp>
    </p:spTree>
    <p:extLst>
      <p:ext uri="{BB962C8B-B14F-4D97-AF65-F5344CB8AC3E}">
        <p14:creationId xmlns:p14="http://schemas.microsoft.com/office/powerpoint/2010/main" val="288544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2986BF6-DA60-4BAA-944E-0A5A159CE6B9}" type="datetime1">
              <a:rPr lang="fr-FR" smtClean="0"/>
              <a:t>14/01/2021</a:t>
            </a:fld>
            <a:endParaRPr lang="fr-FR"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10"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12"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extLst>
    <p:ext uri="{DCECCB84-F9BA-43D5-87BE-67443E8EF086}">
      <p15:sldGuideLst xmlns:p15="http://schemas.microsoft.com/office/powerpoint/2012/main">
        <p15:guide id="1" orient="horz" pos="1412" userDrawn="1">
          <p15:clr>
            <a:srgbClr val="FBAE40"/>
          </p15:clr>
        </p15:guide>
        <p15:guide id="2" pos="14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
        <p:nvSpPr>
          <p:cNvPr id="4" name="Espace réservé de la date 3"/>
          <p:cNvSpPr>
            <a:spLocks noGrp="1"/>
          </p:cNvSpPr>
          <p:nvPr>
            <p:ph type="dt" sz="half" idx="10"/>
          </p:nvPr>
        </p:nvSpPr>
        <p:spPr/>
        <p:txBody>
          <a:bodyPr/>
          <a:lstStyle/>
          <a:p>
            <a:fld id="{96D5B92D-65E4-4C16-8365-CD6538421114}" type="datetime1">
              <a:rPr lang="fr-FR" smtClean="0"/>
              <a:t>14/01/2021</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12"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2"/>
              </a:buClr>
              <a:buSzPct val="100000"/>
              <a:buFont typeface="Arial" panose="020B0604020202020204" pitchFamily="34" charset="0"/>
              <a:buChar char="•"/>
              <a:defRPr baseline="0"/>
            </a:lvl2pPr>
            <a:lvl3pPr marL="1143000" indent="-228600">
              <a:buClr>
                <a:schemeClr val="accent2"/>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guide id="2"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4FF968E-09AA-4EE0-85A9-B65A26491FCA}" type="datetime1">
              <a:rPr lang="fr-FR" smtClean="0"/>
              <a:t>14/01/2021</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F606ED9-E3BD-4BC0-9A12-C42224545152}" type="datetime1">
              <a:rPr lang="fr-FR" smtClean="0"/>
              <a:t>14/01/2021</a:t>
            </a:fld>
            <a:endParaRPr lang="fr-FR" dirty="0"/>
          </a:p>
        </p:txBody>
      </p:sp>
      <p:sp>
        <p:nvSpPr>
          <p:cNvPr id="7" name="Titre 1"/>
          <p:cNvSpPr>
            <a:spLocks noGrp="1"/>
          </p:cNvSpPr>
          <p:nvPr>
            <p:ph type="title" hasCustomPrompt="1"/>
          </p:nvPr>
        </p:nvSpPr>
        <p:spPr>
          <a:xfrm>
            <a:off x="1578163" y="331230"/>
            <a:ext cx="10972800" cy="654412"/>
          </a:xfrm>
        </p:spPr>
        <p:txBody>
          <a:bodyPr/>
          <a:lstStyle>
            <a:lvl1pPr>
              <a:defRPr>
                <a:solidFill>
                  <a:srgbClr val="004047"/>
                </a:solidFill>
                <a:latin typeface="Century Gothic" panose="020B0502020202020204" pitchFamily="34" charset="0"/>
              </a:defRPr>
            </a:lvl1pPr>
          </a:lstStyle>
          <a:p>
            <a:r>
              <a:rPr lang="fr-FR" dirty="0"/>
              <a:t>SLIDE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6" name="Espace réservé du contenu 2"/>
          <p:cNvSpPr>
            <a:spLocks noGrp="1"/>
          </p:cNvSpPr>
          <p:nvPr>
            <p:ph idx="1"/>
          </p:nvPr>
        </p:nvSpPr>
        <p:spPr>
          <a:xfrm>
            <a:off x="884903" y="1372796"/>
            <a:ext cx="10972800" cy="4889981"/>
          </a:xfrm>
          <a:prstGeom prst="rect">
            <a:avLst/>
          </a:prstGeom>
        </p:spPr>
        <p:txBody>
          <a:bodyPr/>
          <a:lstStyle>
            <a:lvl1pPr>
              <a:buClr>
                <a:schemeClr val="accent3"/>
              </a:buClr>
              <a:defRPr/>
            </a:lvl1pPr>
            <a:lvl2pPr marL="742950" indent="-285750">
              <a:buClr>
                <a:schemeClr val="accent3"/>
              </a:buClr>
              <a:buSzPct val="100000"/>
              <a:buFont typeface="Arial" panose="020B0604020202020204" pitchFamily="34" charset="0"/>
              <a:buChar char="•"/>
              <a:defRPr baseline="0"/>
            </a:lvl2pPr>
            <a:lvl3pPr marL="1143000" indent="-228600">
              <a:buClr>
                <a:schemeClr val="accent3"/>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0E8006-700B-4824-91F0-8F7A89AC7F8E}" type="datetime1">
              <a:rPr lang="fr-FR" smtClean="0"/>
              <a:t>14/01/2021</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5193" y="339277"/>
            <a:ext cx="10972800" cy="638317"/>
          </a:xfrm>
        </p:spPr>
        <p:txBody>
          <a:bodyPr/>
          <a:lstStyle>
            <a:lvl1pPr>
              <a:defRPr>
                <a:solidFill>
                  <a:srgbClr val="004047"/>
                </a:solidFill>
                <a:latin typeface="Century Gothic" panose="020B0502020202020204" pitchFamily="34" charset="0"/>
              </a:defRPr>
            </a:lvl1pPr>
          </a:lstStyle>
          <a:p>
            <a:r>
              <a:rPr lang="fr-FR" dirty="0"/>
              <a:t>SLIDE title </a:t>
            </a:r>
          </a:p>
        </p:txBody>
      </p:sp>
      <p:sp>
        <p:nvSpPr>
          <p:cNvPr id="4" name="Espace réservé de la date 3"/>
          <p:cNvSpPr>
            <a:spLocks noGrp="1"/>
          </p:cNvSpPr>
          <p:nvPr>
            <p:ph type="dt" sz="half" idx="10"/>
          </p:nvPr>
        </p:nvSpPr>
        <p:spPr/>
        <p:txBody>
          <a:bodyPr/>
          <a:lstStyle/>
          <a:p>
            <a:fld id="{7DFA3901-ADE4-4C1F-BD58-D27240F0FB90}" type="datetime1">
              <a:rPr lang="fr-FR" smtClean="0"/>
              <a:t>14/01/2021</a:t>
            </a:fld>
            <a:endParaRPr lang="fr-F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821" y="376929"/>
            <a:ext cx="598372" cy="563014"/>
          </a:xfrm>
          <a:prstGeom prst="rect">
            <a:avLst/>
          </a:prstGeom>
        </p:spPr>
      </p:pic>
      <p:sp>
        <p:nvSpPr>
          <p:cNvPr id="7"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1"/>
              </a:buClr>
              <a:buSzPct val="100000"/>
              <a:buFont typeface="Arial" panose="020B0604020202020204" pitchFamily="34" charset="0"/>
              <a:buChar char="•"/>
              <a:defRPr baseline="0"/>
            </a:lvl2pPr>
            <a:lvl3pPr marL="1143000" indent="-228600">
              <a:buClr>
                <a:schemeClr val="accent1"/>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graphic">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14/01/2021</a:t>
            </a:fld>
            <a:endParaRPr lang="fr-FR" dirty="0"/>
          </a:p>
        </p:txBody>
      </p:sp>
      <p:sp>
        <p:nvSpPr>
          <p:cNvPr id="5" name="SmartArt Placeholder 4"/>
          <p:cNvSpPr>
            <a:spLocks noGrp="1"/>
          </p:cNvSpPr>
          <p:nvPr>
            <p:ph type="dgm" sz="quarter" idx="11"/>
          </p:nvPr>
        </p:nvSpPr>
        <p:spPr>
          <a:xfrm>
            <a:off x="1578163" y="1552575"/>
            <a:ext cx="8613587" cy="3971925"/>
          </a:xfrm>
          <a:prstGeom prst="rect">
            <a:avLst/>
          </a:prstGeom>
        </p:spPr>
        <p:txBody>
          <a:bodyPr/>
          <a:lstStyle/>
          <a:p>
            <a:r>
              <a:rPr lang="en-US"/>
              <a:t>Click icon to add SmartArt graphic</a:t>
            </a:r>
            <a:endParaRPr lang="en-US" dirty="0"/>
          </a:p>
        </p:txBody>
      </p:sp>
      <p:sp>
        <p:nvSpPr>
          <p:cNvPr id="8"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706792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t">
            <a:noAutofit/>
          </a:bodyPr>
          <a:lstStyle/>
          <a:p>
            <a:r>
              <a:rPr lang="fr-FR" dirty="0"/>
              <a:t>Titre du </a:t>
            </a:r>
            <a:r>
              <a:rPr lang="fr-FR" dirty="0" err="1"/>
              <a:t>slide</a:t>
            </a:r>
            <a:endParaRPr lang="fr-FR" dirty="0"/>
          </a:p>
        </p:txBody>
      </p:sp>
      <p:sp>
        <p:nvSpPr>
          <p:cNvPr id="4" name="Espace réservé de la date 3"/>
          <p:cNvSpPr>
            <a:spLocks noGrp="1"/>
          </p:cNvSpPr>
          <p:nvPr>
            <p:ph type="dt" sz="half" idx="2"/>
          </p:nvPr>
        </p:nvSpPr>
        <p:spPr>
          <a:xfrm>
            <a:off x="-392853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A4F1-4677-4B2F-A5E1-BA93A398B224}" type="datetime1">
              <a:rPr lang="fr-FR" smtClean="0"/>
              <a:t>14/01/2021</a:t>
            </a:fld>
            <a:endParaRPr lang="fr-FR" dirty="0"/>
          </a:p>
        </p:txBody>
      </p:sp>
      <p:sp>
        <p:nvSpPr>
          <p:cNvPr id="7" name="Rectangle 6"/>
          <p:cNvSpPr/>
          <p:nvPr/>
        </p:nvSpPr>
        <p:spPr>
          <a:xfrm>
            <a:off x="-3555999" y="127001"/>
            <a:ext cx="857956" cy="643467"/>
          </a:xfrm>
          <a:prstGeom prst="rect">
            <a:avLst/>
          </a:prstGeom>
          <a:solidFill>
            <a:srgbClr val="0029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Rectangle 7"/>
          <p:cNvSpPr/>
          <p:nvPr/>
        </p:nvSpPr>
        <p:spPr>
          <a:xfrm>
            <a:off x="-3555999" y="956734"/>
            <a:ext cx="857956" cy="643467"/>
          </a:xfrm>
          <a:prstGeom prst="rect">
            <a:avLst/>
          </a:prstGeom>
          <a:solidFill>
            <a:srgbClr val="DF6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p:nvSpPr>
        <p:spPr>
          <a:xfrm>
            <a:off x="-3555999" y="1820334"/>
            <a:ext cx="857956" cy="643467"/>
          </a:xfrm>
          <a:prstGeom prst="rect">
            <a:avLst/>
          </a:prstGeom>
          <a:solidFill>
            <a:srgbClr val="EB9C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0" name="Rectangle 9"/>
          <p:cNvSpPr/>
          <p:nvPr/>
        </p:nvSpPr>
        <p:spPr>
          <a:xfrm>
            <a:off x="-3555999" y="2709334"/>
            <a:ext cx="857956" cy="643467"/>
          </a:xfrm>
          <a:prstGeom prst="rect">
            <a:avLst/>
          </a:prstGeom>
          <a:solidFill>
            <a:srgbClr val="50B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1" name="Rectangle 10"/>
          <p:cNvSpPr/>
          <p:nvPr/>
        </p:nvSpPr>
        <p:spPr>
          <a:xfrm>
            <a:off x="-3555999" y="3615267"/>
            <a:ext cx="857956" cy="643467"/>
          </a:xfrm>
          <a:prstGeom prst="rect">
            <a:avLst/>
          </a:prstGeom>
          <a:solidFill>
            <a:srgbClr val="56AC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2" name="Rectangle 11"/>
          <p:cNvSpPr/>
          <p:nvPr/>
        </p:nvSpPr>
        <p:spPr>
          <a:xfrm>
            <a:off x="-3555999" y="4436533"/>
            <a:ext cx="857956" cy="643467"/>
          </a:xfrm>
          <a:prstGeom prst="rect">
            <a:avLst/>
          </a:prstGeom>
          <a:solidFill>
            <a:srgbClr val="540B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3" name="Rectangle 12"/>
          <p:cNvSpPr/>
          <p:nvPr/>
        </p:nvSpPr>
        <p:spPr>
          <a:xfrm>
            <a:off x="-3555999" y="5300133"/>
            <a:ext cx="857956" cy="643467"/>
          </a:xfrm>
          <a:prstGeom prst="rect">
            <a:avLst/>
          </a:prstGeom>
          <a:solidFill>
            <a:srgbClr val="D433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 (not recommended)</a:t>
            </a:r>
          </a:p>
          <a:p>
            <a:pPr lvl="4"/>
            <a:r>
              <a:rPr lang="en-US" dirty="0"/>
              <a:t>Fourth level (not recommended)</a:t>
            </a:r>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60" r:id="rId3"/>
    <p:sldLayoutId id="2147483650" r:id="rId4"/>
    <p:sldLayoutId id="2147483662" r:id="rId5"/>
    <p:sldLayoutId id="2147483661" r:id="rId6"/>
    <p:sldLayoutId id="2147483664" r:id="rId7"/>
    <p:sldLayoutId id="2147483663" r:id="rId8"/>
    <p:sldLayoutId id="2147483679" r:id="rId9"/>
    <p:sldLayoutId id="2147483686" r:id="rId10"/>
    <p:sldLayoutId id="2147483685" r:id="rId11"/>
    <p:sldLayoutId id="2147483684" r:id="rId12"/>
    <p:sldLayoutId id="2147483680" r:id="rId13"/>
    <p:sldLayoutId id="2147483681" r:id="rId14"/>
    <p:sldLayoutId id="2147483682" r:id="rId15"/>
    <p:sldLayoutId id="2147483677" r:id="rId16"/>
  </p:sldLayoutIdLst>
  <p:hf hdr="0" ftr="0" dt="0"/>
  <p:txStyles>
    <p:title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p:titleStyle>
    <p:body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2.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4.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5.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6.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7.xml"/><Relationship Id="rId39" Type="http://schemas.openxmlformats.org/officeDocument/2006/relationships/slide" Target="slide39.xml"/><Relationship Id="rId3" Type="http://schemas.openxmlformats.org/officeDocument/2006/relationships/slide" Target="slide4.xml"/><Relationship Id="rId21" Type="http://schemas.openxmlformats.org/officeDocument/2006/relationships/slide" Target="slide21.xml"/><Relationship Id="rId34" Type="http://schemas.openxmlformats.org/officeDocument/2006/relationships/slide" Target="slide35.xml"/><Relationship Id="rId7" Type="http://schemas.openxmlformats.org/officeDocument/2006/relationships/slide" Target="slide8.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40.xml"/><Relationship Id="rId2" Type="http://schemas.openxmlformats.org/officeDocument/2006/relationships/slide" Target="slide3.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30.xml"/><Relationship Id="rId41" Type="http://schemas.openxmlformats.org/officeDocument/2006/relationships/hyperlink" Target="mailto:mircea.steriu@uitp.org" TargetMode="Externa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5" Type="http://schemas.openxmlformats.org/officeDocument/2006/relationships/slide" Target="slide6.xml"/><Relationship Id="rId15" Type="http://schemas.openxmlformats.org/officeDocument/2006/relationships/slide" Target="slide15.xml"/><Relationship Id="rId23" Type="http://schemas.openxmlformats.org/officeDocument/2006/relationships/slide" Target="slide24.xml"/><Relationship Id="rId28" Type="http://schemas.openxmlformats.org/officeDocument/2006/relationships/slide" Target="slide28.xml"/><Relationship Id="rId36" Type="http://schemas.openxmlformats.org/officeDocument/2006/relationships/slide" Target="slide37.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2.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9.xml"/><Relationship Id="rId30" Type="http://schemas.openxmlformats.org/officeDocument/2006/relationships/slide" Target="slide31.xml"/><Relationship Id="rId35"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8.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9.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0.xm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1.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2.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3.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4.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5.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6.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7.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8.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9.xml"/><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0.xml"/><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1.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32.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3.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4.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5.xml"/><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6.xml"/><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7.xml"/><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24.sv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8.xml"/><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9.xml"/><Relationship Id="rId4" Type="http://schemas.openxmlformats.org/officeDocument/2006/relationships/image" Target="../media/image24.sv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40.xml"/><Relationship Id="rId4" Type="http://schemas.openxmlformats.org/officeDocument/2006/relationships/image" Target="../media/image24.sv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41.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7.xml"/><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15151" y="1860492"/>
            <a:ext cx="8903162" cy="1788100"/>
          </a:xfrm>
        </p:spPr>
        <p:txBody>
          <a:bodyPr>
            <a:normAutofit/>
          </a:bodyPr>
          <a:lstStyle/>
          <a:p>
            <a:r>
              <a:rPr lang="en-US" sz="4700" dirty="0">
                <a:latin typeface="+mn-lt"/>
                <a:cs typeface="+mn-cs"/>
              </a:rPr>
              <a:t>COVID-19 RIDERSHIP EVOLUTION</a:t>
            </a:r>
          </a:p>
          <a:p>
            <a:endParaRPr lang="en-US" dirty="0"/>
          </a:p>
        </p:txBody>
      </p:sp>
      <p:sp>
        <p:nvSpPr>
          <p:cNvPr id="5" name="Text Placeholder 2"/>
          <p:cNvSpPr>
            <a:spLocks noGrp="1"/>
          </p:cNvSpPr>
          <p:nvPr>
            <p:ph type="body" sz="quarter" idx="11"/>
          </p:nvPr>
        </p:nvSpPr>
        <p:spPr>
          <a:xfrm>
            <a:off x="1815151" y="3792770"/>
            <a:ext cx="8903162" cy="632263"/>
          </a:xfrm>
          <a:prstGeom prst="rect">
            <a:avLst/>
          </a:prstGeom>
        </p:spPr>
        <p:txBody>
          <a:bodyPr>
            <a:noAutofit/>
          </a:bodyPr>
          <a:lstStyle/>
          <a:p>
            <a:r>
              <a:rPr lang="en-GB" sz="2500" b="1" dirty="0">
                <a:solidFill>
                  <a:schemeClr val="accent2"/>
                </a:solidFill>
                <a:latin typeface="+mn-lt"/>
                <a:cs typeface="+mn-cs"/>
              </a:rPr>
              <a:t>FLASH UPDATE</a:t>
            </a:r>
            <a:endParaRPr lang="en-US" sz="2500" b="1" dirty="0">
              <a:solidFill>
                <a:schemeClr val="accent2"/>
              </a:solidFill>
              <a:latin typeface="+mn-lt"/>
              <a:cs typeface="+mn-cs"/>
            </a:endParaRPr>
          </a:p>
        </p:txBody>
      </p:sp>
      <p:sp>
        <p:nvSpPr>
          <p:cNvPr id="6" name="Text Placeholder 5"/>
          <p:cNvSpPr>
            <a:spLocks noGrp="1"/>
          </p:cNvSpPr>
          <p:nvPr>
            <p:ph type="body" sz="quarter" idx="12"/>
          </p:nvPr>
        </p:nvSpPr>
        <p:spPr>
          <a:xfrm>
            <a:off x="1815151" y="4565264"/>
            <a:ext cx="3161237" cy="416472"/>
          </a:xfrm>
        </p:spPr>
        <p:txBody>
          <a:bodyPr>
            <a:normAutofit/>
          </a:bodyPr>
          <a:lstStyle/>
          <a:p>
            <a:fld id="{2E9B6A13-C16C-4B4C-BE51-F91467A1CA44}" type="datetime4">
              <a:rPr lang="en-GB" smtClean="0"/>
              <a:t>14 January 2021</a:t>
            </a:fld>
            <a:endParaRPr lang="en-GB" dirty="0"/>
          </a:p>
        </p:txBody>
      </p:sp>
      <p:sp>
        <p:nvSpPr>
          <p:cNvPr id="4" name="Rectangle 3"/>
          <p:cNvSpPr/>
          <p:nvPr/>
        </p:nvSpPr>
        <p:spPr>
          <a:xfrm>
            <a:off x="6478336" y="4736251"/>
            <a:ext cx="4382931" cy="707886"/>
          </a:xfrm>
          <a:prstGeom prst="rect">
            <a:avLst/>
          </a:prstGeom>
        </p:spPr>
        <p:txBody>
          <a:bodyPr wrap="none">
            <a:spAutoFit/>
          </a:bodyPr>
          <a:lstStyle/>
          <a:p>
            <a:r>
              <a:rPr lang="en-US" sz="4000" dirty="0">
                <a:solidFill>
                  <a:schemeClr val="bg1"/>
                </a:solidFill>
              </a:rPr>
              <a:t>UITP Policy Board</a:t>
            </a:r>
          </a:p>
        </p:txBody>
      </p:sp>
    </p:spTree>
    <p:extLst>
      <p:ext uri="{BB962C8B-B14F-4D97-AF65-F5344CB8AC3E}">
        <p14:creationId xmlns:p14="http://schemas.microsoft.com/office/powerpoint/2010/main" val="77498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A246-EB47-4ABE-8827-5CE96A6B7BF2}"/>
              </a:ext>
            </a:extLst>
          </p:cNvPr>
          <p:cNvSpPr>
            <a:spLocks noGrp="1"/>
          </p:cNvSpPr>
          <p:nvPr>
            <p:ph type="title"/>
          </p:nvPr>
        </p:nvSpPr>
        <p:spPr/>
        <p:txBody>
          <a:bodyPr/>
          <a:lstStyle/>
          <a:p>
            <a:r>
              <a:rPr lang="en-US" dirty="0"/>
              <a:t>Beijing, China</a:t>
            </a:r>
            <a:endParaRPr lang="en-BE" dirty="0"/>
          </a:p>
        </p:txBody>
      </p:sp>
      <p:pic>
        <p:nvPicPr>
          <p:cNvPr id="4" name="Graphic 3" descr="Work from home house with solid fill">
            <a:hlinkClick r:id="rId2" action="ppaction://hlinksldjump"/>
            <a:extLst>
              <a:ext uri="{FF2B5EF4-FFF2-40B4-BE49-F238E27FC236}">
                <a16:creationId xmlns:a16="http://schemas.microsoft.com/office/drawing/2014/main" id="{7EE9E24E-D416-4491-BDE4-3B283E2A18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sp>
        <p:nvSpPr>
          <p:cNvPr id="5" name="TextBox 4">
            <a:extLst>
              <a:ext uri="{FF2B5EF4-FFF2-40B4-BE49-F238E27FC236}">
                <a16:creationId xmlns:a16="http://schemas.microsoft.com/office/drawing/2014/main" id="{8003BB16-A99E-4C6C-A1F3-5B585A5F0D82}"/>
              </a:ext>
            </a:extLst>
          </p:cNvPr>
          <p:cNvSpPr txBox="1"/>
          <p:nvPr/>
        </p:nvSpPr>
        <p:spPr>
          <a:xfrm>
            <a:off x="1088571" y="6262688"/>
            <a:ext cx="6654386" cy="323165"/>
          </a:xfrm>
          <a:prstGeom prst="rect">
            <a:avLst/>
          </a:prstGeom>
          <a:noFill/>
        </p:spPr>
        <p:txBody>
          <a:bodyPr wrap="none" rtlCol="0">
            <a:spAutoFit/>
          </a:bodyPr>
          <a:lstStyle/>
          <a:p>
            <a:r>
              <a:rPr lang="en-US" sz="1500" dirty="0"/>
              <a:t>*Comparison with 2019, change in all day ridership, working days only</a:t>
            </a:r>
          </a:p>
        </p:txBody>
      </p:sp>
      <p:graphicFrame>
        <p:nvGraphicFramePr>
          <p:cNvPr id="6" name="Content Placeholder 5">
            <a:extLst>
              <a:ext uri="{FF2B5EF4-FFF2-40B4-BE49-F238E27FC236}">
                <a16:creationId xmlns:a16="http://schemas.microsoft.com/office/drawing/2014/main" id="{B5A01DD0-99C2-4DEF-AC53-E36DE4150350}"/>
              </a:ext>
            </a:extLst>
          </p:cNvPr>
          <p:cNvGraphicFramePr>
            <a:graphicFrameLocks noGrp="1"/>
          </p:cNvGraphicFramePr>
          <p:nvPr>
            <p:ph idx="1"/>
            <p:extLst>
              <p:ext uri="{D42A27DB-BD31-4B8C-83A1-F6EECF244321}">
                <p14:modId xmlns:p14="http://schemas.microsoft.com/office/powerpoint/2010/main" val="97949603"/>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730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Shenzhen, China</a:t>
            </a:r>
          </a:p>
        </p:txBody>
      </p:sp>
      <p:sp>
        <p:nvSpPr>
          <p:cNvPr id="4" name="TextBox 3"/>
          <p:cNvSpPr txBox="1"/>
          <p:nvPr/>
        </p:nvSpPr>
        <p:spPr>
          <a:xfrm>
            <a:off x="1088569" y="6447354"/>
            <a:ext cx="5617243" cy="369332"/>
          </a:xfrm>
          <a:prstGeom prst="rect">
            <a:avLst/>
          </a:prstGeom>
          <a:noFill/>
        </p:spPr>
        <p:txBody>
          <a:bodyPr wrap="none" rtlCol="0">
            <a:spAutoFit/>
          </a:bodyPr>
          <a:lstStyle/>
          <a:p>
            <a:r>
              <a:rPr lang="en-US" dirty="0"/>
              <a:t>*Comparison with corresponding period in 2019</a:t>
            </a:r>
          </a:p>
        </p:txBody>
      </p:sp>
      <p:pic>
        <p:nvPicPr>
          <p:cNvPr id="9" name="Graphic 8" descr="Work from home house with solid fill">
            <a:hlinkClick r:id="rId2" action="ppaction://hlinksldjump"/>
            <a:extLst>
              <a:ext uri="{FF2B5EF4-FFF2-40B4-BE49-F238E27FC236}">
                <a16:creationId xmlns:a16="http://schemas.microsoft.com/office/drawing/2014/main" id="{7343F738-6D7F-439E-8E3E-EB911AF3D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12000000}"/>
              </a:ext>
            </a:extLst>
          </p:cNvPr>
          <p:cNvGraphicFramePr>
            <a:graphicFrameLocks noGrp="1"/>
          </p:cNvGraphicFramePr>
          <p:nvPr>
            <p:ph idx="1"/>
            <p:extLst>
              <p:ext uri="{D42A27DB-BD31-4B8C-83A1-F6EECF244321}">
                <p14:modId xmlns:p14="http://schemas.microsoft.com/office/powerpoint/2010/main" val="2364103324"/>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485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Pilsen, Czech Republic	</a:t>
            </a:r>
            <a:br>
              <a:rPr lang="en-US" dirty="0"/>
            </a:br>
            <a:endParaRPr lang="en-US" dirty="0"/>
          </a:p>
        </p:txBody>
      </p:sp>
      <p:sp>
        <p:nvSpPr>
          <p:cNvPr id="4" name="TextBox 3"/>
          <p:cNvSpPr txBox="1"/>
          <p:nvPr/>
        </p:nvSpPr>
        <p:spPr>
          <a:xfrm>
            <a:off x="1088571" y="6262688"/>
            <a:ext cx="5320687" cy="369332"/>
          </a:xfrm>
          <a:prstGeom prst="rect">
            <a:avLst/>
          </a:prstGeom>
          <a:noFill/>
        </p:spPr>
        <p:txBody>
          <a:bodyPr wrap="none" rtlCol="0">
            <a:spAutoFit/>
          </a:bodyPr>
          <a:lstStyle/>
          <a:p>
            <a:r>
              <a:rPr lang="en-US" dirty="0"/>
              <a:t>*Comparison with week #7, working days only</a:t>
            </a:r>
          </a:p>
        </p:txBody>
      </p:sp>
      <p:pic>
        <p:nvPicPr>
          <p:cNvPr id="9" name="Graphic 8" descr="Work from home house with solid fill">
            <a:hlinkClick r:id="rId2" action="ppaction://hlinksldjump"/>
            <a:extLst>
              <a:ext uri="{FF2B5EF4-FFF2-40B4-BE49-F238E27FC236}">
                <a16:creationId xmlns:a16="http://schemas.microsoft.com/office/drawing/2014/main" id="{D0799552-B36F-446F-9675-19F237892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B000000}"/>
              </a:ext>
            </a:extLst>
          </p:cNvPr>
          <p:cNvGraphicFramePr>
            <a:graphicFrameLocks noGrp="1"/>
          </p:cNvGraphicFramePr>
          <p:nvPr>
            <p:ph idx="1"/>
            <p:extLst>
              <p:ext uri="{D42A27DB-BD31-4B8C-83A1-F6EECF244321}">
                <p14:modId xmlns:p14="http://schemas.microsoft.com/office/powerpoint/2010/main" val="4066200333"/>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146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95DD-37C3-4B66-85E9-7C0BB12FE8A7}"/>
              </a:ext>
            </a:extLst>
          </p:cNvPr>
          <p:cNvSpPr>
            <a:spLocks noGrp="1"/>
          </p:cNvSpPr>
          <p:nvPr>
            <p:ph type="title"/>
          </p:nvPr>
        </p:nvSpPr>
        <p:spPr/>
        <p:txBody>
          <a:bodyPr/>
          <a:lstStyle/>
          <a:p>
            <a:r>
              <a:rPr lang="en-US" dirty="0"/>
              <a:t>Dijon, France</a:t>
            </a:r>
            <a:endParaRPr lang="en-BE" dirty="0"/>
          </a:p>
        </p:txBody>
      </p:sp>
      <p:sp>
        <p:nvSpPr>
          <p:cNvPr id="3" name="TextBox 2">
            <a:extLst>
              <a:ext uri="{FF2B5EF4-FFF2-40B4-BE49-F238E27FC236}">
                <a16:creationId xmlns:a16="http://schemas.microsoft.com/office/drawing/2014/main" id="{30801B85-025B-44D6-B082-3E85A86D7C78}"/>
              </a:ext>
            </a:extLst>
          </p:cNvPr>
          <p:cNvSpPr txBox="1"/>
          <p:nvPr/>
        </p:nvSpPr>
        <p:spPr>
          <a:xfrm>
            <a:off x="1088571" y="6262688"/>
            <a:ext cx="9358652" cy="323165"/>
          </a:xfrm>
          <a:prstGeom prst="rect">
            <a:avLst/>
          </a:prstGeom>
          <a:noFill/>
        </p:spPr>
        <p:txBody>
          <a:bodyPr wrap="none" rtlCol="0">
            <a:spAutoFit/>
          </a:bodyPr>
          <a:lstStyle/>
          <a:p>
            <a:r>
              <a:rPr lang="en-US" sz="1500" dirty="0"/>
              <a:t>*Comparisons with reference periods for working periods and school holidays during a normal year</a:t>
            </a:r>
          </a:p>
        </p:txBody>
      </p:sp>
      <p:pic>
        <p:nvPicPr>
          <p:cNvPr id="9" name="Graphic 8" descr="Work from home house with solid fill">
            <a:hlinkClick r:id="rId2" action="ppaction://hlinksldjump"/>
            <a:extLst>
              <a:ext uri="{FF2B5EF4-FFF2-40B4-BE49-F238E27FC236}">
                <a16:creationId xmlns:a16="http://schemas.microsoft.com/office/drawing/2014/main" id="{0FCA286F-C349-4117-A6B1-8D89F37172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5" name="Content Placeholder 14">
            <a:extLst>
              <a:ext uri="{FF2B5EF4-FFF2-40B4-BE49-F238E27FC236}">
                <a16:creationId xmlns:a16="http://schemas.microsoft.com/office/drawing/2014/main" id="{10CB8F32-0DD5-461A-83B1-05D8A86F8A31}"/>
              </a:ext>
            </a:extLst>
          </p:cNvPr>
          <p:cNvGraphicFramePr>
            <a:graphicFrameLocks noGrp="1"/>
          </p:cNvGraphicFramePr>
          <p:nvPr>
            <p:ph idx="1"/>
            <p:extLst>
              <p:ext uri="{D42A27DB-BD31-4B8C-83A1-F6EECF244321}">
                <p14:modId xmlns:p14="http://schemas.microsoft.com/office/powerpoint/2010/main" val="2728689896"/>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695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RATP, Paris, France</a:t>
            </a:r>
          </a:p>
        </p:txBody>
      </p:sp>
      <p:sp>
        <p:nvSpPr>
          <p:cNvPr id="5" name="TextBox 4"/>
          <p:cNvSpPr txBox="1"/>
          <p:nvPr/>
        </p:nvSpPr>
        <p:spPr>
          <a:xfrm>
            <a:off x="1088571" y="6262688"/>
            <a:ext cx="10302820" cy="323165"/>
          </a:xfrm>
          <a:prstGeom prst="rect">
            <a:avLst/>
          </a:prstGeom>
          <a:noFill/>
        </p:spPr>
        <p:txBody>
          <a:bodyPr wrap="none" rtlCol="0">
            <a:spAutoFit/>
          </a:bodyPr>
          <a:lstStyle/>
          <a:p>
            <a:r>
              <a:rPr lang="en-US" sz="1500" dirty="0"/>
              <a:t>*Metro: comparison with week #10 of 2020, Bus &amp; tram: estimation using monthly data, comparison with 2019</a:t>
            </a:r>
          </a:p>
        </p:txBody>
      </p:sp>
      <p:pic>
        <p:nvPicPr>
          <p:cNvPr id="9" name="Graphic 8" descr="Work from home house with solid fill">
            <a:hlinkClick r:id="rId2" action="ppaction://hlinksldjump"/>
            <a:extLst>
              <a:ext uri="{FF2B5EF4-FFF2-40B4-BE49-F238E27FC236}">
                <a16:creationId xmlns:a16="http://schemas.microsoft.com/office/drawing/2014/main" id="{BA01B236-ACA2-4AD3-A18B-9182FE82A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8000000}"/>
              </a:ext>
            </a:extLst>
          </p:cNvPr>
          <p:cNvGraphicFramePr>
            <a:graphicFrameLocks noGrp="1"/>
          </p:cNvGraphicFramePr>
          <p:nvPr>
            <p:ph idx="1"/>
            <p:extLst>
              <p:ext uri="{D42A27DB-BD31-4B8C-83A1-F6EECF244321}">
                <p14:modId xmlns:p14="http://schemas.microsoft.com/office/powerpoint/2010/main" val="3836302458"/>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415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Berlin, Germany</a:t>
            </a:r>
          </a:p>
        </p:txBody>
      </p:sp>
      <p:sp>
        <p:nvSpPr>
          <p:cNvPr id="4" name="TextBox 3"/>
          <p:cNvSpPr txBox="1"/>
          <p:nvPr/>
        </p:nvSpPr>
        <p:spPr>
          <a:xfrm>
            <a:off x="1088571" y="6262688"/>
            <a:ext cx="6797054" cy="369332"/>
          </a:xfrm>
          <a:prstGeom prst="rect">
            <a:avLst/>
          </a:prstGeom>
          <a:noFill/>
        </p:spPr>
        <p:txBody>
          <a:bodyPr wrap="none" rtlCol="0">
            <a:spAutoFit/>
          </a:bodyPr>
          <a:lstStyle/>
          <a:p>
            <a:r>
              <a:rPr lang="en-US" dirty="0"/>
              <a:t>*Calculated against the reference pre-pandemic ridership.</a:t>
            </a:r>
          </a:p>
        </p:txBody>
      </p:sp>
      <p:pic>
        <p:nvPicPr>
          <p:cNvPr id="9" name="Graphic 8" descr="Work from home house with solid fill">
            <a:hlinkClick r:id="rId2" action="ppaction://hlinksldjump"/>
            <a:extLst>
              <a:ext uri="{FF2B5EF4-FFF2-40B4-BE49-F238E27FC236}">
                <a16:creationId xmlns:a16="http://schemas.microsoft.com/office/drawing/2014/main" id="{800DA853-56C4-402A-B9BE-566EB0CA9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18000000}"/>
              </a:ext>
            </a:extLst>
          </p:cNvPr>
          <p:cNvGraphicFramePr>
            <a:graphicFrameLocks noGrp="1"/>
          </p:cNvGraphicFramePr>
          <p:nvPr>
            <p:ph idx="1"/>
            <p:extLst>
              <p:ext uri="{D42A27DB-BD31-4B8C-83A1-F6EECF244321}">
                <p14:modId xmlns:p14="http://schemas.microsoft.com/office/powerpoint/2010/main" val="2470181445"/>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909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1965-C957-42C8-AA34-2E73D5EAC5E3}"/>
              </a:ext>
            </a:extLst>
          </p:cNvPr>
          <p:cNvSpPr>
            <a:spLocks noGrp="1"/>
          </p:cNvSpPr>
          <p:nvPr>
            <p:ph type="title"/>
          </p:nvPr>
        </p:nvSpPr>
        <p:spPr/>
        <p:txBody>
          <a:bodyPr/>
          <a:lstStyle/>
          <a:p>
            <a:r>
              <a:rPr lang="en-US" dirty="0"/>
              <a:t>Frankfurt, Germany</a:t>
            </a:r>
            <a:endParaRPr lang="en-BE" dirty="0"/>
          </a:p>
        </p:txBody>
      </p:sp>
      <p:sp>
        <p:nvSpPr>
          <p:cNvPr id="8" name="TextBox 7">
            <a:extLst>
              <a:ext uri="{FF2B5EF4-FFF2-40B4-BE49-F238E27FC236}">
                <a16:creationId xmlns:a16="http://schemas.microsoft.com/office/drawing/2014/main" id="{811595E6-A412-4ACB-9B0E-FE35A36FC4C1}"/>
              </a:ext>
            </a:extLst>
          </p:cNvPr>
          <p:cNvSpPr txBox="1"/>
          <p:nvPr/>
        </p:nvSpPr>
        <p:spPr>
          <a:xfrm>
            <a:off x="1088571" y="6262688"/>
            <a:ext cx="5533887" cy="369332"/>
          </a:xfrm>
          <a:prstGeom prst="rect">
            <a:avLst/>
          </a:prstGeom>
          <a:noFill/>
        </p:spPr>
        <p:txBody>
          <a:bodyPr wrap="none" rtlCol="0">
            <a:spAutoFit/>
          </a:bodyPr>
          <a:lstStyle/>
          <a:p>
            <a:r>
              <a:rPr lang="en-US" dirty="0"/>
              <a:t>*Comparison with pre-pandemic ridership levels</a:t>
            </a:r>
          </a:p>
        </p:txBody>
      </p:sp>
      <p:graphicFrame>
        <p:nvGraphicFramePr>
          <p:cNvPr id="9" name="Content Placeholder 8">
            <a:extLst>
              <a:ext uri="{FF2B5EF4-FFF2-40B4-BE49-F238E27FC236}">
                <a16:creationId xmlns:a16="http://schemas.microsoft.com/office/drawing/2014/main" id="{8C8C3EF2-6601-4902-8BED-CC6866B1678B}"/>
              </a:ext>
            </a:extLst>
          </p:cNvPr>
          <p:cNvGraphicFramePr>
            <a:graphicFrameLocks noGrp="1"/>
          </p:cNvGraphicFramePr>
          <p:nvPr>
            <p:ph idx="1"/>
            <p:extLst>
              <p:ext uri="{D42A27DB-BD31-4B8C-83A1-F6EECF244321}">
                <p14:modId xmlns:p14="http://schemas.microsoft.com/office/powerpoint/2010/main" val="3255477570"/>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Work from home house with solid fill">
            <a:hlinkClick r:id="rId3" action="ppaction://hlinksldjump"/>
            <a:extLst>
              <a:ext uri="{FF2B5EF4-FFF2-40B4-BE49-F238E27FC236}">
                <a16:creationId xmlns:a16="http://schemas.microsoft.com/office/drawing/2014/main" id="{D98F0295-3D9A-4A42-8BB3-32C7305FB6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0060" y="138112"/>
            <a:ext cx="629065" cy="629065"/>
          </a:xfrm>
          <a:prstGeom prst="rect">
            <a:avLst/>
          </a:prstGeom>
        </p:spPr>
      </p:pic>
    </p:spTree>
    <p:extLst>
      <p:ext uri="{BB962C8B-B14F-4D97-AF65-F5344CB8AC3E}">
        <p14:creationId xmlns:p14="http://schemas.microsoft.com/office/powerpoint/2010/main" val="104858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6CEA-ECBA-4727-965A-458A80FEA805}"/>
              </a:ext>
            </a:extLst>
          </p:cNvPr>
          <p:cNvSpPr>
            <a:spLocks noGrp="1"/>
          </p:cNvSpPr>
          <p:nvPr>
            <p:ph type="title"/>
          </p:nvPr>
        </p:nvSpPr>
        <p:spPr/>
        <p:txBody>
          <a:bodyPr/>
          <a:lstStyle/>
          <a:p>
            <a:r>
              <a:rPr lang="en-US" dirty="0"/>
              <a:t>Stuttgart, Germany</a:t>
            </a:r>
            <a:endParaRPr lang="en-BE" dirty="0"/>
          </a:p>
        </p:txBody>
      </p:sp>
      <p:sp>
        <p:nvSpPr>
          <p:cNvPr id="6" name="TextBox 5">
            <a:extLst>
              <a:ext uri="{FF2B5EF4-FFF2-40B4-BE49-F238E27FC236}">
                <a16:creationId xmlns:a16="http://schemas.microsoft.com/office/drawing/2014/main" id="{B62C00DB-863D-4F80-A769-98F7D4F6F75E}"/>
              </a:ext>
            </a:extLst>
          </p:cNvPr>
          <p:cNvSpPr txBox="1"/>
          <p:nvPr/>
        </p:nvSpPr>
        <p:spPr>
          <a:xfrm>
            <a:off x="1088571" y="6262688"/>
            <a:ext cx="4195379" cy="369332"/>
          </a:xfrm>
          <a:prstGeom prst="rect">
            <a:avLst/>
          </a:prstGeom>
          <a:noFill/>
        </p:spPr>
        <p:txBody>
          <a:bodyPr wrap="none" rtlCol="0">
            <a:spAutoFit/>
          </a:bodyPr>
          <a:lstStyle/>
          <a:p>
            <a:r>
              <a:rPr lang="en-US" dirty="0"/>
              <a:t>*Comparison with week #10 of 2020</a:t>
            </a:r>
          </a:p>
        </p:txBody>
      </p:sp>
      <p:pic>
        <p:nvPicPr>
          <p:cNvPr id="9" name="Graphic 8" descr="Work from home house with solid fill">
            <a:hlinkClick r:id="rId2" action="ppaction://hlinksldjump"/>
            <a:extLst>
              <a:ext uri="{FF2B5EF4-FFF2-40B4-BE49-F238E27FC236}">
                <a16:creationId xmlns:a16="http://schemas.microsoft.com/office/drawing/2014/main" id="{BB9D8F2E-099F-40DF-9CD2-1971F15905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0" name="Content Placeholder 9">
            <a:extLst>
              <a:ext uri="{FF2B5EF4-FFF2-40B4-BE49-F238E27FC236}">
                <a16:creationId xmlns:a16="http://schemas.microsoft.com/office/drawing/2014/main" id="{B2DAA82F-702D-461E-ACA4-F9B48D1F1D0A}"/>
              </a:ext>
            </a:extLst>
          </p:cNvPr>
          <p:cNvGraphicFramePr>
            <a:graphicFrameLocks noGrp="1"/>
          </p:cNvGraphicFramePr>
          <p:nvPr>
            <p:ph idx="1"/>
            <p:extLst>
              <p:ext uri="{D42A27DB-BD31-4B8C-83A1-F6EECF244321}">
                <p14:modId xmlns:p14="http://schemas.microsoft.com/office/powerpoint/2010/main" val="176568816"/>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448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C018-1401-45EC-A8C3-0B83CB6120E6}"/>
              </a:ext>
            </a:extLst>
          </p:cNvPr>
          <p:cNvSpPr>
            <a:spLocks noGrp="1"/>
          </p:cNvSpPr>
          <p:nvPr>
            <p:ph type="title"/>
          </p:nvPr>
        </p:nvSpPr>
        <p:spPr/>
        <p:txBody>
          <a:bodyPr/>
          <a:lstStyle/>
          <a:p>
            <a:r>
              <a:rPr lang="en-US" dirty="0"/>
              <a:t>Budapest, Hungary</a:t>
            </a:r>
            <a:endParaRPr lang="en-BE" dirty="0"/>
          </a:p>
        </p:txBody>
      </p:sp>
      <p:sp>
        <p:nvSpPr>
          <p:cNvPr id="6" name="TextBox 5">
            <a:extLst>
              <a:ext uri="{FF2B5EF4-FFF2-40B4-BE49-F238E27FC236}">
                <a16:creationId xmlns:a16="http://schemas.microsoft.com/office/drawing/2014/main" id="{BFC286DE-A943-43F5-B7A5-14CEA81A581B}"/>
              </a:ext>
            </a:extLst>
          </p:cNvPr>
          <p:cNvSpPr txBox="1"/>
          <p:nvPr/>
        </p:nvSpPr>
        <p:spPr>
          <a:xfrm>
            <a:off x="1088571" y="6262688"/>
            <a:ext cx="7077579" cy="369332"/>
          </a:xfrm>
          <a:prstGeom prst="rect">
            <a:avLst/>
          </a:prstGeom>
          <a:noFill/>
        </p:spPr>
        <p:txBody>
          <a:bodyPr wrap="none" rtlCol="0">
            <a:spAutoFit/>
          </a:bodyPr>
          <a:lstStyle/>
          <a:p>
            <a:r>
              <a:rPr lang="en-US" dirty="0"/>
              <a:t>*Ridership level compared to a normal, school-term weekday.</a:t>
            </a:r>
          </a:p>
        </p:txBody>
      </p:sp>
      <p:pic>
        <p:nvPicPr>
          <p:cNvPr id="5" name="Graphic 4" descr="Work from home house with solid fill">
            <a:hlinkClick r:id="rId2" action="ppaction://hlinksldjump"/>
            <a:extLst>
              <a:ext uri="{FF2B5EF4-FFF2-40B4-BE49-F238E27FC236}">
                <a16:creationId xmlns:a16="http://schemas.microsoft.com/office/drawing/2014/main" id="{AC956C8F-75D1-4C60-A549-63A14F068F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1" y="137544"/>
            <a:ext cx="629065" cy="629065"/>
          </a:xfrm>
          <a:prstGeom prst="rect">
            <a:avLst/>
          </a:prstGeom>
        </p:spPr>
      </p:pic>
      <p:graphicFrame>
        <p:nvGraphicFramePr>
          <p:cNvPr id="8" name="Content Placeholder 7">
            <a:extLst>
              <a:ext uri="{FF2B5EF4-FFF2-40B4-BE49-F238E27FC236}">
                <a16:creationId xmlns:a16="http://schemas.microsoft.com/office/drawing/2014/main" id="{7FD690ED-3758-4DC2-9BBC-0DB5BCB10841}"/>
              </a:ext>
            </a:extLst>
          </p:cNvPr>
          <p:cNvGraphicFramePr>
            <a:graphicFrameLocks noGrp="1"/>
          </p:cNvGraphicFramePr>
          <p:nvPr>
            <p:ph idx="1"/>
            <p:extLst>
              <p:ext uri="{D42A27DB-BD31-4B8C-83A1-F6EECF244321}">
                <p14:modId xmlns:p14="http://schemas.microsoft.com/office/powerpoint/2010/main" val="2308566576"/>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631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8500-1F55-4316-A29A-24CA9C46F972}"/>
              </a:ext>
            </a:extLst>
          </p:cNvPr>
          <p:cNvSpPr>
            <a:spLocks noGrp="1"/>
          </p:cNvSpPr>
          <p:nvPr>
            <p:ph type="title"/>
          </p:nvPr>
        </p:nvSpPr>
        <p:spPr/>
        <p:txBody>
          <a:bodyPr/>
          <a:lstStyle/>
          <a:p>
            <a:r>
              <a:rPr lang="en-US" dirty="0"/>
              <a:t>Tehran, Iran</a:t>
            </a:r>
            <a:endParaRPr lang="en-BE" dirty="0"/>
          </a:p>
        </p:txBody>
      </p:sp>
      <p:sp>
        <p:nvSpPr>
          <p:cNvPr id="4" name="TextBox 3">
            <a:extLst>
              <a:ext uri="{FF2B5EF4-FFF2-40B4-BE49-F238E27FC236}">
                <a16:creationId xmlns:a16="http://schemas.microsoft.com/office/drawing/2014/main" id="{0381506E-2081-445F-BE1A-FC90D92D160B}"/>
              </a:ext>
            </a:extLst>
          </p:cNvPr>
          <p:cNvSpPr txBox="1"/>
          <p:nvPr/>
        </p:nvSpPr>
        <p:spPr>
          <a:xfrm>
            <a:off x="1088571" y="6262688"/>
            <a:ext cx="9506128" cy="369332"/>
          </a:xfrm>
          <a:prstGeom prst="rect">
            <a:avLst/>
          </a:prstGeom>
          <a:noFill/>
        </p:spPr>
        <p:txBody>
          <a:bodyPr wrap="none" rtlCol="0">
            <a:spAutoFit/>
          </a:bodyPr>
          <a:lstStyle/>
          <a:p>
            <a:r>
              <a:rPr lang="en-US" dirty="0"/>
              <a:t>*Ridership change calculated against pre-pandemic period over weeks 3-8 of 2020</a:t>
            </a:r>
          </a:p>
        </p:txBody>
      </p:sp>
      <p:pic>
        <p:nvPicPr>
          <p:cNvPr id="5" name="Graphic 4" descr="Work from home house with solid fill">
            <a:hlinkClick r:id="rId2" action="ppaction://hlinksldjump"/>
            <a:extLst>
              <a:ext uri="{FF2B5EF4-FFF2-40B4-BE49-F238E27FC236}">
                <a16:creationId xmlns:a16="http://schemas.microsoft.com/office/drawing/2014/main" id="{5612CDAE-7BC0-4F40-A429-35CA77D879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9" name="Content Placeholder 8">
            <a:extLst>
              <a:ext uri="{FF2B5EF4-FFF2-40B4-BE49-F238E27FC236}">
                <a16:creationId xmlns:a16="http://schemas.microsoft.com/office/drawing/2014/main" id="{6AE0158D-7393-4121-85B7-0564A65CC63A}"/>
              </a:ext>
            </a:extLst>
          </p:cNvPr>
          <p:cNvGraphicFramePr>
            <a:graphicFrameLocks noGrp="1"/>
          </p:cNvGraphicFramePr>
          <p:nvPr>
            <p:ph idx="1"/>
            <p:extLst>
              <p:ext uri="{D42A27DB-BD31-4B8C-83A1-F6EECF244321}">
                <p14:modId xmlns:p14="http://schemas.microsoft.com/office/powerpoint/2010/main" val="1025169013"/>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193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08147" y="508347"/>
            <a:ext cx="8903162" cy="1003478"/>
          </a:xfrm>
        </p:spPr>
        <p:txBody>
          <a:bodyPr/>
          <a:lstStyle/>
          <a:p>
            <a:r>
              <a:rPr lang="en-US" dirty="0"/>
              <a:t>Contents</a:t>
            </a:r>
          </a:p>
        </p:txBody>
      </p:sp>
      <p:sp>
        <p:nvSpPr>
          <p:cNvPr id="4" name="Text Placeholder 3"/>
          <p:cNvSpPr>
            <a:spLocks noGrp="1"/>
          </p:cNvSpPr>
          <p:nvPr>
            <p:ph type="body" sz="quarter" idx="17"/>
          </p:nvPr>
        </p:nvSpPr>
        <p:spPr>
          <a:xfrm>
            <a:off x="1815151" y="1391056"/>
            <a:ext cx="9822778" cy="4356602"/>
          </a:xfrm>
        </p:spPr>
        <p:txBody>
          <a:bodyPr numCol="3">
            <a:normAutofit fontScale="85000" lnSpcReduction="20000"/>
          </a:bodyPr>
          <a:lstStyle/>
          <a:p>
            <a:r>
              <a:rPr lang="en-US" dirty="0">
                <a:hlinkClick r:id="rId2" action="ppaction://hlinksldjump"/>
              </a:rPr>
              <a:t>Buenos Aires</a:t>
            </a:r>
            <a:endParaRPr lang="en-US" dirty="0">
              <a:hlinkClick r:id="rId3" action="ppaction://hlinksldjump"/>
            </a:endParaRPr>
          </a:p>
          <a:p>
            <a:r>
              <a:rPr lang="en-US" dirty="0">
                <a:hlinkClick r:id="rId3" action="ppaction://hlinksldjump"/>
              </a:rPr>
              <a:t>Vienna</a:t>
            </a:r>
            <a:endParaRPr lang="en-US" dirty="0"/>
          </a:p>
          <a:p>
            <a:r>
              <a:rPr lang="en-US" dirty="0">
                <a:hlinkClick r:id="rId4" action="ppaction://hlinksldjump"/>
              </a:rPr>
              <a:t>Brussels</a:t>
            </a:r>
            <a:endParaRPr lang="en-US" dirty="0"/>
          </a:p>
          <a:p>
            <a:r>
              <a:rPr lang="en-US" dirty="0">
                <a:hlinkClick r:id="rId5" action="ppaction://hlinksldjump"/>
              </a:rPr>
              <a:t>Rio de Janeiro</a:t>
            </a:r>
            <a:endParaRPr lang="en-US" dirty="0"/>
          </a:p>
          <a:p>
            <a:r>
              <a:rPr lang="en-US" dirty="0">
                <a:hlinkClick r:id="rId6" action="ppaction://hlinksldjump"/>
              </a:rPr>
              <a:t>Montreal</a:t>
            </a:r>
            <a:endParaRPr lang="en-US" dirty="0">
              <a:hlinkClick r:id="rId7" action="ppaction://hlinksldjump"/>
            </a:endParaRPr>
          </a:p>
          <a:p>
            <a:r>
              <a:rPr lang="en-US" dirty="0">
                <a:hlinkClick r:id="rId7" action="ppaction://hlinksldjump"/>
              </a:rPr>
              <a:t>Ottawa</a:t>
            </a:r>
            <a:endParaRPr lang="en-US" dirty="0"/>
          </a:p>
          <a:p>
            <a:r>
              <a:rPr lang="en-US" dirty="0">
                <a:hlinkClick r:id="rId8" action="ppaction://hlinksldjump"/>
              </a:rPr>
              <a:t>Vancouver</a:t>
            </a:r>
            <a:endParaRPr lang="en-US" dirty="0">
              <a:hlinkClick r:id="rId9" action="ppaction://hlinksldjump"/>
            </a:endParaRPr>
          </a:p>
          <a:p>
            <a:r>
              <a:rPr lang="en-US" dirty="0">
                <a:hlinkClick r:id="rId10" action="ppaction://hlinksldjump"/>
              </a:rPr>
              <a:t>Beijing</a:t>
            </a:r>
            <a:endParaRPr lang="en-US" dirty="0">
              <a:hlinkClick r:id="rId11" action="ppaction://hlinksldjump"/>
            </a:endParaRPr>
          </a:p>
          <a:p>
            <a:r>
              <a:rPr lang="en-US" dirty="0">
                <a:hlinkClick r:id="rId11" action="ppaction://hlinksldjump"/>
              </a:rPr>
              <a:t>Shenzhen</a:t>
            </a:r>
            <a:endParaRPr lang="en-US" dirty="0"/>
          </a:p>
          <a:p>
            <a:r>
              <a:rPr lang="en-US" dirty="0">
                <a:hlinkClick r:id="rId12" action="ppaction://hlinksldjump"/>
              </a:rPr>
              <a:t>Pilsen</a:t>
            </a:r>
            <a:endParaRPr lang="en-US" dirty="0">
              <a:hlinkClick r:id="rId9" action="ppaction://hlinksldjump"/>
            </a:endParaRPr>
          </a:p>
          <a:p>
            <a:r>
              <a:rPr lang="en-US" dirty="0">
                <a:hlinkClick r:id="rId13" action="ppaction://hlinksldjump"/>
              </a:rPr>
              <a:t>Dijon</a:t>
            </a:r>
            <a:endParaRPr lang="en-US" dirty="0"/>
          </a:p>
          <a:p>
            <a:r>
              <a:rPr lang="en-US" dirty="0">
                <a:hlinkClick r:id="rId14" action="ppaction://hlinksldjump"/>
              </a:rPr>
              <a:t>Paris</a:t>
            </a:r>
            <a:endParaRPr lang="en-US" dirty="0">
              <a:hlinkClick r:id="rId9" action="ppaction://hlinksldjump"/>
            </a:endParaRPr>
          </a:p>
          <a:p>
            <a:r>
              <a:rPr lang="en-US" dirty="0">
                <a:hlinkClick r:id="rId15" action="ppaction://hlinksldjump"/>
              </a:rPr>
              <a:t>Berlin</a:t>
            </a:r>
            <a:endParaRPr lang="en-US" dirty="0">
              <a:hlinkClick r:id="rId9" action="ppaction://hlinksldjump"/>
            </a:endParaRPr>
          </a:p>
          <a:p>
            <a:r>
              <a:rPr lang="en-US" dirty="0">
                <a:hlinkClick r:id="rId16" action="ppaction://hlinksldjump"/>
              </a:rPr>
              <a:t>Frankfurt</a:t>
            </a:r>
            <a:endParaRPr lang="en-US" dirty="0"/>
          </a:p>
          <a:p>
            <a:r>
              <a:rPr lang="en-US" dirty="0">
                <a:hlinkClick r:id="rId17" action="ppaction://hlinksldjump"/>
              </a:rPr>
              <a:t>Stuttgart</a:t>
            </a:r>
            <a:endParaRPr lang="en-US" dirty="0"/>
          </a:p>
          <a:p>
            <a:r>
              <a:rPr lang="en-US" dirty="0">
                <a:hlinkClick r:id="rId18" action="ppaction://hlinksldjump"/>
              </a:rPr>
              <a:t>Budapest</a:t>
            </a:r>
            <a:endParaRPr lang="en-US" dirty="0"/>
          </a:p>
          <a:p>
            <a:r>
              <a:rPr lang="en-US" dirty="0">
                <a:hlinkClick r:id="rId19" action="ppaction://hlinksldjump"/>
              </a:rPr>
              <a:t>Tehran</a:t>
            </a:r>
            <a:endParaRPr lang="en-US" dirty="0"/>
          </a:p>
          <a:p>
            <a:r>
              <a:rPr lang="en-US" dirty="0">
                <a:hlinkClick r:id="rId20" action="ppaction://hlinksldjump"/>
              </a:rPr>
              <a:t>Milan</a:t>
            </a:r>
            <a:endParaRPr lang="en-US" dirty="0">
              <a:hlinkClick r:id="rId9" action="ppaction://hlinksldjump"/>
            </a:endParaRPr>
          </a:p>
          <a:p>
            <a:r>
              <a:rPr lang="en-US" dirty="0">
                <a:hlinkClick r:id="rId21" action="ppaction://hlinksldjump"/>
              </a:rPr>
              <a:t>Tokyo</a:t>
            </a:r>
            <a:endParaRPr lang="en-US" dirty="0"/>
          </a:p>
          <a:p>
            <a:r>
              <a:rPr lang="en-US" dirty="0">
                <a:hlinkClick r:id="rId22" action="ppaction://hlinksldjump"/>
              </a:rPr>
              <a:t>Auckland</a:t>
            </a:r>
            <a:endParaRPr lang="en-US" dirty="0"/>
          </a:p>
          <a:p>
            <a:r>
              <a:rPr lang="en-US" dirty="0">
                <a:hlinkClick r:id="rId9" action="ppaction://hlinksldjump"/>
              </a:rPr>
              <a:t>Oslo</a:t>
            </a:r>
            <a:endParaRPr lang="en-US" dirty="0"/>
          </a:p>
          <a:p>
            <a:r>
              <a:rPr lang="en-US" dirty="0">
                <a:hlinkClick r:id="rId23" action="ppaction://hlinksldjump"/>
              </a:rPr>
              <a:t>Lisbon</a:t>
            </a:r>
            <a:endParaRPr lang="en-US" dirty="0">
              <a:hlinkClick r:id="rId24" action="ppaction://hlinksldjump"/>
            </a:endParaRPr>
          </a:p>
          <a:p>
            <a:r>
              <a:rPr lang="en-US" dirty="0">
                <a:hlinkClick r:id="rId24" action="ppaction://hlinksldjump"/>
              </a:rPr>
              <a:t>Moscow</a:t>
            </a:r>
            <a:endParaRPr lang="en-US" dirty="0"/>
          </a:p>
          <a:p>
            <a:r>
              <a:rPr lang="en-US" dirty="0">
                <a:hlinkClick r:id="rId25" action="ppaction://hlinksldjump"/>
              </a:rPr>
              <a:t>Singapore</a:t>
            </a:r>
            <a:endParaRPr lang="en-US" dirty="0"/>
          </a:p>
          <a:p>
            <a:r>
              <a:rPr lang="en-US" dirty="0">
                <a:hlinkClick r:id="rId26" action="ppaction://hlinksldjump"/>
              </a:rPr>
              <a:t>Barcelona</a:t>
            </a:r>
            <a:endParaRPr lang="en-US" dirty="0">
              <a:hlinkClick r:id="rId27" action="ppaction://hlinksldjump"/>
            </a:endParaRPr>
          </a:p>
          <a:p>
            <a:r>
              <a:rPr lang="en-US" dirty="0">
                <a:hlinkClick r:id="rId28" action="ppaction://hlinksldjump"/>
              </a:rPr>
              <a:t>Bilbao</a:t>
            </a:r>
            <a:endParaRPr lang="en-US" dirty="0">
              <a:hlinkClick r:id="rId27" action="ppaction://hlinksldjump"/>
            </a:endParaRPr>
          </a:p>
          <a:p>
            <a:r>
              <a:rPr lang="en-US" dirty="0">
                <a:hlinkClick r:id="rId27" action="ppaction://hlinksldjump"/>
              </a:rPr>
              <a:t>Madrid</a:t>
            </a:r>
            <a:endParaRPr lang="en-US" dirty="0"/>
          </a:p>
          <a:p>
            <a:r>
              <a:rPr lang="en-US" dirty="0">
                <a:hlinkClick r:id="rId29" action="ppaction://hlinksldjump"/>
              </a:rPr>
              <a:t>Tenerife</a:t>
            </a:r>
            <a:endParaRPr lang="en-US" dirty="0"/>
          </a:p>
          <a:p>
            <a:r>
              <a:rPr lang="en-US" dirty="0">
                <a:hlinkClick r:id="rId30" action="ppaction://hlinksldjump"/>
              </a:rPr>
              <a:t>Stockholm</a:t>
            </a:r>
            <a:endParaRPr lang="en-US" dirty="0"/>
          </a:p>
          <a:p>
            <a:r>
              <a:rPr lang="en-US" dirty="0">
                <a:hlinkClick r:id="rId31" action="ppaction://hlinksldjump"/>
              </a:rPr>
              <a:t>Taipei</a:t>
            </a:r>
            <a:endParaRPr lang="en-US" dirty="0">
              <a:hlinkClick r:id="rId12" action="ppaction://hlinksldjump"/>
            </a:endParaRPr>
          </a:p>
          <a:p>
            <a:r>
              <a:rPr lang="en-US" dirty="0">
                <a:hlinkClick r:id="rId32" action="ppaction://hlinksldjump"/>
              </a:rPr>
              <a:t>Istanbul</a:t>
            </a:r>
            <a:endParaRPr lang="en-US" dirty="0">
              <a:hlinkClick r:id="rId20" action="ppaction://hlinksldjump"/>
            </a:endParaRPr>
          </a:p>
          <a:p>
            <a:r>
              <a:rPr lang="en-US" dirty="0">
                <a:hlinkClick r:id="rId33" action="ppaction://hlinksldjump"/>
              </a:rPr>
              <a:t>Kayseri</a:t>
            </a:r>
            <a:endParaRPr lang="en-US" dirty="0"/>
          </a:p>
          <a:p>
            <a:r>
              <a:rPr lang="en-US" dirty="0">
                <a:hlinkClick r:id="rId34" action="ppaction://hlinksldjump"/>
              </a:rPr>
              <a:t>London</a:t>
            </a:r>
            <a:endParaRPr lang="en-US" dirty="0"/>
          </a:p>
          <a:p>
            <a:r>
              <a:rPr lang="en-US" dirty="0">
                <a:hlinkClick r:id="rId35" action="ppaction://hlinksldjump"/>
              </a:rPr>
              <a:t>Chicago</a:t>
            </a:r>
            <a:endParaRPr lang="en-US" dirty="0"/>
          </a:p>
          <a:p>
            <a:r>
              <a:rPr lang="en-US" dirty="0">
                <a:hlinkClick r:id="rId36" action="ppaction://hlinksldjump"/>
              </a:rPr>
              <a:t>New Jersey</a:t>
            </a:r>
            <a:endParaRPr lang="en-US" dirty="0"/>
          </a:p>
          <a:p>
            <a:r>
              <a:rPr lang="en-US" dirty="0">
                <a:hlinkClick r:id="rId37" action="ppaction://hlinksldjump"/>
              </a:rPr>
              <a:t>New York</a:t>
            </a:r>
            <a:endParaRPr lang="en-US" dirty="0">
              <a:hlinkClick r:id="rId38" action="ppaction://hlinksldjump"/>
            </a:endParaRPr>
          </a:p>
          <a:p>
            <a:r>
              <a:rPr lang="en-US" dirty="0">
                <a:hlinkClick r:id="rId39" action="ppaction://hlinksldjump"/>
              </a:rPr>
              <a:t>San Francisco</a:t>
            </a:r>
            <a:endParaRPr lang="en-US" dirty="0"/>
          </a:p>
          <a:p>
            <a:r>
              <a:rPr lang="en-US" dirty="0">
                <a:hlinkClick r:id="rId38" action="ppaction://hlinksldjump"/>
              </a:rPr>
              <a:t>Washington, DC</a:t>
            </a:r>
            <a:endParaRPr lang="en-US" dirty="0"/>
          </a:p>
          <a:p>
            <a:endParaRPr lang="en-US" dirty="0"/>
          </a:p>
          <a:p>
            <a:r>
              <a:rPr lang="en-US" dirty="0">
                <a:hlinkClick r:id="rId40" action="ppaction://hlinksldjump"/>
              </a:rPr>
              <a:t>Recovery since September</a:t>
            </a:r>
            <a:endParaRPr lang="en-US" dirty="0"/>
          </a:p>
        </p:txBody>
      </p:sp>
      <p:sp>
        <p:nvSpPr>
          <p:cNvPr id="3" name="TextBox 2"/>
          <p:cNvSpPr txBox="1"/>
          <p:nvPr/>
        </p:nvSpPr>
        <p:spPr>
          <a:xfrm>
            <a:off x="294542" y="5627116"/>
            <a:ext cx="11343387" cy="1015663"/>
          </a:xfrm>
          <a:prstGeom prst="rect">
            <a:avLst/>
          </a:prstGeom>
          <a:noFill/>
        </p:spPr>
        <p:txBody>
          <a:bodyPr wrap="square" rtlCol="0">
            <a:spAutoFit/>
          </a:bodyPr>
          <a:lstStyle/>
          <a:p>
            <a:r>
              <a:rPr lang="en-GB" sz="1200" dirty="0"/>
              <a:t>This document presents the latest available information on the impact of the COVID-19 pandemic on the ridership in public transport. The information is collected and collated by UITP weekly, based on information obtained from operators and authorities. You can add and edit the labels on all the graphs, helping you make better use of the data. In all graphs, the week numbers on the horizontal axis refer to the 2020 Gregorian calendar, Monday being counted as the first day of the week. </a:t>
            </a:r>
          </a:p>
          <a:p>
            <a:r>
              <a:rPr lang="en-GB" sz="1200" dirty="0"/>
              <a:t>For more information and/or to provide data for your company or city, please contact Mr. Mircea </a:t>
            </a:r>
            <a:r>
              <a:rPr lang="en-GB" sz="1200" dirty="0" err="1"/>
              <a:t>Steriu</a:t>
            </a:r>
            <a:r>
              <a:rPr lang="en-GB" sz="1200" dirty="0"/>
              <a:t> (</a:t>
            </a:r>
            <a:r>
              <a:rPr lang="en-GB" sz="1200" dirty="0">
                <a:hlinkClick r:id="rId41"/>
              </a:rPr>
              <a:t>mircea.steriu@uitp.org</a:t>
            </a:r>
            <a:r>
              <a:rPr lang="en-GB" sz="1200" dirty="0"/>
              <a:t>). </a:t>
            </a:r>
            <a:endParaRPr lang="en-US" sz="1200" dirty="0"/>
          </a:p>
        </p:txBody>
      </p:sp>
    </p:spTree>
    <p:extLst>
      <p:ext uri="{BB962C8B-B14F-4D97-AF65-F5344CB8AC3E}">
        <p14:creationId xmlns:p14="http://schemas.microsoft.com/office/powerpoint/2010/main" val="139149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Milan, Italy</a:t>
            </a:r>
          </a:p>
        </p:txBody>
      </p:sp>
      <p:sp>
        <p:nvSpPr>
          <p:cNvPr id="5" name="TextBox 4"/>
          <p:cNvSpPr txBox="1"/>
          <p:nvPr/>
        </p:nvSpPr>
        <p:spPr>
          <a:xfrm>
            <a:off x="1088571" y="6262688"/>
            <a:ext cx="9078126" cy="369332"/>
          </a:xfrm>
          <a:prstGeom prst="rect">
            <a:avLst/>
          </a:prstGeom>
          <a:noFill/>
        </p:spPr>
        <p:txBody>
          <a:bodyPr wrap="none" rtlCol="0">
            <a:spAutoFit/>
          </a:bodyPr>
          <a:lstStyle/>
          <a:p>
            <a:r>
              <a:rPr lang="en-US" dirty="0"/>
              <a:t>*Ridership change calculated against the relevant corresponding date of 2019 </a:t>
            </a:r>
          </a:p>
        </p:txBody>
      </p:sp>
      <p:pic>
        <p:nvPicPr>
          <p:cNvPr id="9" name="Graphic 8" descr="Work from home house with solid fill">
            <a:hlinkClick r:id="rId2" action="ppaction://hlinksldjump"/>
            <a:extLst>
              <a:ext uri="{FF2B5EF4-FFF2-40B4-BE49-F238E27FC236}">
                <a16:creationId xmlns:a16="http://schemas.microsoft.com/office/drawing/2014/main" id="{4220F2C3-9EBF-49F7-AC39-268C329F33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0" name="Content Placeholder 9">
            <a:extLst>
              <a:ext uri="{FF2B5EF4-FFF2-40B4-BE49-F238E27FC236}">
                <a16:creationId xmlns:a16="http://schemas.microsoft.com/office/drawing/2014/main" id="{00000000-0008-0000-0000-000010000000}"/>
              </a:ext>
            </a:extLst>
          </p:cNvPr>
          <p:cNvGraphicFramePr>
            <a:graphicFrameLocks noGrp="1"/>
          </p:cNvGraphicFramePr>
          <p:nvPr>
            <p:ph idx="1"/>
            <p:extLst>
              <p:ext uri="{D42A27DB-BD31-4B8C-83A1-F6EECF244321}">
                <p14:modId xmlns:p14="http://schemas.microsoft.com/office/powerpoint/2010/main" val="1773066483"/>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438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3EB4-0E9F-4F5F-816B-FBF97D8E9246}"/>
              </a:ext>
            </a:extLst>
          </p:cNvPr>
          <p:cNvSpPr>
            <a:spLocks noGrp="1"/>
          </p:cNvSpPr>
          <p:nvPr>
            <p:ph type="title"/>
          </p:nvPr>
        </p:nvSpPr>
        <p:spPr/>
        <p:txBody>
          <a:bodyPr/>
          <a:lstStyle/>
          <a:p>
            <a:r>
              <a:rPr lang="en-US" dirty="0"/>
              <a:t>Tokyo, Japan</a:t>
            </a:r>
            <a:endParaRPr lang="en-BE" dirty="0"/>
          </a:p>
        </p:txBody>
      </p:sp>
      <p:sp>
        <p:nvSpPr>
          <p:cNvPr id="5" name="TextBox 4">
            <a:extLst>
              <a:ext uri="{FF2B5EF4-FFF2-40B4-BE49-F238E27FC236}">
                <a16:creationId xmlns:a16="http://schemas.microsoft.com/office/drawing/2014/main" id="{2833A999-D983-4DF4-BA12-EF3142816CB0}"/>
              </a:ext>
            </a:extLst>
          </p:cNvPr>
          <p:cNvSpPr txBox="1"/>
          <p:nvPr/>
        </p:nvSpPr>
        <p:spPr>
          <a:xfrm>
            <a:off x="1088571" y="6262688"/>
            <a:ext cx="6654386" cy="323165"/>
          </a:xfrm>
          <a:prstGeom prst="rect">
            <a:avLst/>
          </a:prstGeom>
          <a:noFill/>
        </p:spPr>
        <p:txBody>
          <a:bodyPr wrap="none" rtlCol="0">
            <a:spAutoFit/>
          </a:bodyPr>
          <a:lstStyle/>
          <a:p>
            <a:r>
              <a:rPr lang="en-US" sz="1500" dirty="0"/>
              <a:t>*Comparison with 2019, change in all day ridership, working days only</a:t>
            </a:r>
          </a:p>
        </p:txBody>
      </p:sp>
      <p:pic>
        <p:nvPicPr>
          <p:cNvPr id="7" name="Graphic 6" descr="Work from home house with solid fill">
            <a:hlinkClick r:id="rId2" action="ppaction://hlinksldjump"/>
            <a:extLst>
              <a:ext uri="{FF2B5EF4-FFF2-40B4-BE49-F238E27FC236}">
                <a16:creationId xmlns:a16="http://schemas.microsoft.com/office/drawing/2014/main" id="{B9461638-AB53-4DBF-896D-83B54F8D5A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C98DBDA6-A09A-43F5-9979-C60B26163C8E}"/>
              </a:ext>
            </a:extLst>
          </p:cNvPr>
          <p:cNvGraphicFramePr>
            <a:graphicFrameLocks noGrp="1"/>
          </p:cNvGraphicFramePr>
          <p:nvPr>
            <p:ph idx="1"/>
            <p:extLst>
              <p:ext uri="{D42A27DB-BD31-4B8C-83A1-F6EECF244321}">
                <p14:modId xmlns:p14="http://schemas.microsoft.com/office/powerpoint/2010/main" val="1721763208"/>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037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Auckland, New Zealand</a:t>
            </a:r>
          </a:p>
        </p:txBody>
      </p:sp>
      <p:sp>
        <p:nvSpPr>
          <p:cNvPr id="4" name="TextBox 3"/>
          <p:cNvSpPr txBox="1"/>
          <p:nvPr/>
        </p:nvSpPr>
        <p:spPr>
          <a:xfrm>
            <a:off x="1088571" y="6262688"/>
            <a:ext cx="7673896" cy="369332"/>
          </a:xfrm>
          <a:prstGeom prst="rect">
            <a:avLst/>
          </a:prstGeom>
          <a:noFill/>
        </p:spPr>
        <p:txBody>
          <a:bodyPr wrap="none" rtlCol="0">
            <a:spAutoFit/>
          </a:bodyPr>
          <a:lstStyle/>
          <a:p>
            <a:r>
              <a:rPr lang="en-US" dirty="0"/>
              <a:t>*Comparison with corresponding week in 2019/2020 pre-pandemic</a:t>
            </a:r>
          </a:p>
        </p:txBody>
      </p:sp>
      <p:pic>
        <p:nvPicPr>
          <p:cNvPr id="5" name="Graphic 4" descr="Work from home house with solid fill">
            <a:hlinkClick r:id="rId2" action="ppaction://hlinksldjump"/>
            <a:extLst>
              <a:ext uri="{FF2B5EF4-FFF2-40B4-BE49-F238E27FC236}">
                <a16:creationId xmlns:a16="http://schemas.microsoft.com/office/drawing/2014/main" id="{55F62A0C-80DA-4451-BB49-197EACA8B0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9000000}"/>
              </a:ext>
            </a:extLst>
          </p:cNvPr>
          <p:cNvGraphicFramePr>
            <a:graphicFrameLocks noGrp="1"/>
          </p:cNvGraphicFramePr>
          <p:nvPr>
            <p:ph idx="1"/>
            <p:extLst>
              <p:ext uri="{D42A27DB-BD31-4B8C-83A1-F6EECF244321}">
                <p14:modId xmlns:p14="http://schemas.microsoft.com/office/powerpoint/2010/main" val="1993842815"/>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0341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Ruter</a:t>
            </a:r>
            <a:r>
              <a:rPr lang="en-US" dirty="0"/>
              <a:t>, Oslo, Norway</a:t>
            </a:r>
          </a:p>
        </p:txBody>
      </p:sp>
      <p:sp>
        <p:nvSpPr>
          <p:cNvPr id="5" name="TextBox 4"/>
          <p:cNvSpPr txBox="1"/>
          <p:nvPr/>
        </p:nvSpPr>
        <p:spPr>
          <a:xfrm>
            <a:off x="1088571" y="6262688"/>
            <a:ext cx="7356501" cy="369332"/>
          </a:xfrm>
          <a:prstGeom prst="rect">
            <a:avLst/>
          </a:prstGeom>
          <a:noFill/>
        </p:spPr>
        <p:txBody>
          <a:bodyPr wrap="none" rtlCol="0">
            <a:spAutoFit/>
          </a:bodyPr>
          <a:lstStyle/>
          <a:p>
            <a:r>
              <a:rPr lang="en-US" dirty="0"/>
              <a:t>*Comparison with the reference week for the period concerned.</a:t>
            </a:r>
          </a:p>
        </p:txBody>
      </p:sp>
      <p:pic>
        <p:nvPicPr>
          <p:cNvPr id="6" name="Graphic 5" descr="Work from home house with solid fill">
            <a:hlinkClick r:id="rId2" action="ppaction://hlinksldjump"/>
            <a:extLst>
              <a:ext uri="{FF2B5EF4-FFF2-40B4-BE49-F238E27FC236}">
                <a16:creationId xmlns:a16="http://schemas.microsoft.com/office/drawing/2014/main" id="{0B2CA8FD-ED57-4AB4-B2F5-FE395F92EE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4" name="Content Placeholder 13">
            <a:extLst>
              <a:ext uri="{FF2B5EF4-FFF2-40B4-BE49-F238E27FC236}">
                <a16:creationId xmlns:a16="http://schemas.microsoft.com/office/drawing/2014/main" id="{00000000-0008-0000-0000-000003000000}"/>
              </a:ext>
            </a:extLst>
          </p:cNvPr>
          <p:cNvGraphicFramePr>
            <a:graphicFrameLocks noGrp="1"/>
          </p:cNvGraphicFramePr>
          <p:nvPr>
            <p:ph idx="1"/>
            <p:extLst>
              <p:ext uri="{D42A27DB-BD31-4B8C-83A1-F6EECF244321}">
                <p14:modId xmlns:p14="http://schemas.microsoft.com/office/powerpoint/2010/main" val="123229504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9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EE80-BEA3-41E1-A4D0-BF27E080728D}"/>
              </a:ext>
            </a:extLst>
          </p:cNvPr>
          <p:cNvSpPr>
            <a:spLocks noGrp="1"/>
          </p:cNvSpPr>
          <p:nvPr>
            <p:ph type="title"/>
          </p:nvPr>
        </p:nvSpPr>
        <p:spPr/>
        <p:txBody>
          <a:bodyPr/>
          <a:lstStyle/>
          <a:p>
            <a:r>
              <a:rPr lang="en-US" dirty="0"/>
              <a:t>Lisbon, Portugal</a:t>
            </a:r>
            <a:endParaRPr lang="en-BE" dirty="0"/>
          </a:p>
        </p:txBody>
      </p:sp>
      <p:pic>
        <p:nvPicPr>
          <p:cNvPr id="4" name="Graphic 3" descr="Work from home house with solid fill">
            <a:hlinkClick r:id="rId2" action="ppaction://hlinksldjump"/>
            <a:extLst>
              <a:ext uri="{FF2B5EF4-FFF2-40B4-BE49-F238E27FC236}">
                <a16:creationId xmlns:a16="http://schemas.microsoft.com/office/drawing/2014/main" id="{218D8B98-9650-4C74-8AF2-C6129B9404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sp>
        <p:nvSpPr>
          <p:cNvPr id="5" name="TextBox 4">
            <a:extLst>
              <a:ext uri="{FF2B5EF4-FFF2-40B4-BE49-F238E27FC236}">
                <a16:creationId xmlns:a16="http://schemas.microsoft.com/office/drawing/2014/main" id="{40A37692-D997-44AB-A320-8DDF6D031771}"/>
              </a:ext>
            </a:extLst>
          </p:cNvPr>
          <p:cNvSpPr txBox="1"/>
          <p:nvPr/>
        </p:nvSpPr>
        <p:spPr>
          <a:xfrm>
            <a:off x="1088571" y="6262688"/>
            <a:ext cx="10769132" cy="646331"/>
          </a:xfrm>
          <a:prstGeom prst="rect">
            <a:avLst/>
          </a:prstGeom>
          <a:noFill/>
        </p:spPr>
        <p:txBody>
          <a:bodyPr wrap="square" rtlCol="0">
            <a:spAutoFit/>
          </a:bodyPr>
          <a:lstStyle/>
          <a:p>
            <a:r>
              <a:rPr lang="en-US" dirty="0"/>
              <a:t>*Weekday ridership. W9-27 comparison with pre-restrictions average of weeks 9-10. </a:t>
            </a:r>
          </a:p>
          <a:p>
            <a:r>
              <a:rPr lang="en-US" dirty="0"/>
              <a:t>W27 and later comparison with weekday ridership for corresponding period in 2019.</a:t>
            </a:r>
          </a:p>
        </p:txBody>
      </p:sp>
      <p:graphicFrame>
        <p:nvGraphicFramePr>
          <p:cNvPr id="11" name="Content Placeholder 10">
            <a:extLst>
              <a:ext uri="{FF2B5EF4-FFF2-40B4-BE49-F238E27FC236}">
                <a16:creationId xmlns:a16="http://schemas.microsoft.com/office/drawing/2014/main" id="{E840A97F-6825-4035-8AA6-15A54B9DF3D1}"/>
              </a:ext>
            </a:extLst>
          </p:cNvPr>
          <p:cNvGraphicFramePr>
            <a:graphicFrameLocks noGrp="1"/>
          </p:cNvGraphicFramePr>
          <p:nvPr>
            <p:ph idx="1"/>
            <p:extLst>
              <p:ext uri="{D42A27DB-BD31-4B8C-83A1-F6EECF244321}">
                <p14:modId xmlns:p14="http://schemas.microsoft.com/office/powerpoint/2010/main" val="2165908344"/>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048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Moscow, Russian Federation</a:t>
            </a:r>
          </a:p>
        </p:txBody>
      </p:sp>
      <p:sp>
        <p:nvSpPr>
          <p:cNvPr id="6" name="TextBox 5"/>
          <p:cNvSpPr txBox="1"/>
          <p:nvPr/>
        </p:nvSpPr>
        <p:spPr>
          <a:xfrm>
            <a:off x="1088571" y="6262688"/>
            <a:ext cx="3797835" cy="338554"/>
          </a:xfrm>
          <a:prstGeom prst="rect">
            <a:avLst/>
          </a:prstGeom>
          <a:noFill/>
        </p:spPr>
        <p:txBody>
          <a:bodyPr wrap="none" rtlCol="0">
            <a:spAutoFit/>
          </a:bodyPr>
          <a:lstStyle/>
          <a:p>
            <a:r>
              <a:rPr lang="en-US" sz="1600" dirty="0"/>
              <a:t>* Comparison with week #10 of 2020</a:t>
            </a:r>
          </a:p>
        </p:txBody>
      </p:sp>
      <p:pic>
        <p:nvPicPr>
          <p:cNvPr id="9" name="Graphic 8" descr="Work from home house with solid fill">
            <a:hlinkClick r:id="rId2" action="ppaction://hlinksldjump"/>
            <a:extLst>
              <a:ext uri="{FF2B5EF4-FFF2-40B4-BE49-F238E27FC236}">
                <a16:creationId xmlns:a16="http://schemas.microsoft.com/office/drawing/2014/main" id="{C5C9236B-505D-4A19-854E-795942318B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E90CF8DE-782E-40C2-9A66-E48AAC869471}"/>
              </a:ext>
            </a:extLst>
          </p:cNvPr>
          <p:cNvGraphicFramePr>
            <a:graphicFrameLocks noGrp="1"/>
          </p:cNvGraphicFramePr>
          <p:nvPr>
            <p:ph idx="1"/>
            <p:extLst>
              <p:ext uri="{D42A27DB-BD31-4B8C-83A1-F6EECF244321}">
                <p14:modId xmlns:p14="http://schemas.microsoft.com/office/powerpoint/2010/main" val="95635491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306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Singapore</a:t>
            </a:r>
          </a:p>
        </p:txBody>
      </p:sp>
      <p:sp>
        <p:nvSpPr>
          <p:cNvPr id="4" name="TextBox 3"/>
          <p:cNvSpPr txBox="1"/>
          <p:nvPr/>
        </p:nvSpPr>
        <p:spPr>
          <a:xfrm>
            <a:off x="1088571" y="6262688"/>
            <a:ext cx="9187130" cy="369332"/>
          </a:xfrm>
          <a:prstGeom prst="rect">
            <a:avLst/>
          </a:prstGeom>
          <a:noFill/>
        </p:spPr>
        <p:txBody>
          <a:bodyPr wrap="none" rtlCol="0">
            <a:spAutoFit/>
          </a:bodyPr>
          <a:lstStyle/>
          <a:p>
            <a:r>
              <a:rPr lang="en-US" dirty="0"/>
              <a:t>*Comparison with week #3 of 2020, a typical work/school week prior to Covid-19</a:t>
            </a:r>
          </a:p>
        </p:txBody>
      </p:sp>
      <p:graphicFrame>
        <p:nvGraphicFramePr>
          <p:cNvPr id="7" name="Content Placeholder 6">
            <a:extLst>
              <a:ext uri="{FF2B5EF4-FFF2-40B4-BE49-F238E27FC236}">
                <a16:creationId xmlns:a16="http://schemas.microsoft.com/office/drawing/2014/main" id="{00000000-0008-0000-0000-000014000000}"/>
              </a:ext>
            </a:extLst>
          </p:cNvPr>
          <p:cNvGraphicFramePr>
            <a:graphicFrameLocks noGrp="1"/>
          </p:cNvGraphicFramePr>
          <p:nvPr>
            <p:ph idx="1"/>
            <p:extLst>
              <p:ext uri="{D42A27DB-BD31-4B8C-83A1-F6EECF244321}">
                <p14:modId xmlns:p14="http://schemas.microsoft.com/office/powerpoint/2010/main" val="3983087599"/>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Work from home house with solid fill">
            <a:hlinkClick r:id="rId3" action="ppaction://hlinksldjump"/>
            <a:extLst>
              <a:ext uri="{FF2B5EF4-FFF2-40B4-BE49-F238E27FC236}">
                <a16:creationId xmlns:a16="http://schemas.microsoft.com/office/drawing/2014/main" id="{1036BDAA-6488-4199-9CE3-E466DDC2E0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0060" y="138112"/>
            <a:ext cx="629065" cy="629065"/>
          </a:xfrm>
          <a:prstGeom prst="rect">
            <a:avLst/>
          </a:prstGeom>
        </p:spPr>
      </p:pic>
    </p:spTree>
    <p:extLst>
      <p:ext uri="{BB962C8B-B14F-4D97-AF65-F5344CB8AC3E}">
        <p14:creationId xmlns:p14="http://schemas.microsoft.com/office/powerpoint/2010/main" val="1403112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164" y="297696"/>
            <a:ext cx="10470962" cy="630997"/>
          </a:xfrm>
        </p:spPr>
        <p:txBody>
          <a:bodyPr/>
          <a:lstStyle/>
          <a:p>
            <a:r>
              <a:rPr lang="en-US" dirty="0"/>
              <a:t>Barcelona, Spain</a:t>
            </a:r>
          </a:p>
        </p:txBody>
      </p:sp>
      <p:sp>
        <p:nvSpPr>
          <p:cNvPr id="5" name="TextBox 4"/>
          <p:cNvSpPr txBox="1"/>
          <p:nvPr/>
        </p:nvSpPr>
        <p:spPr>
          <a:xfrm>
            <a:off x="1088571" y="6262688"/>
            <a:ext cx="7095212" cy="369332"/>
          </a:xfrm>
          <a:prstGeom prst="rect">
            <a:avLst/>
          </a:prstGeom>
          <a:noFill/>
        </p:spPr>
        <p:txBody>
          <a:bodyPr wrap="none" rtlCol="0">
            <a:spAutoFit/>
          </a:bodyPr>
          <a:lstStyle/>
          <a:p>
            <a:r>
              <a:rPr lang="en-US" dirty="0"/>
              <a:t>*Calculated against the relevant corresponding date of 2019.</a:t>
            </a:r>
          </a:p>
        </p:txBody>
      </p:sp>
      <p:pic>
        <p:nvPicPr>
          <p:cNvPr id="6" name="Graphic 5" descr="Work from home house with solid fill">
            <a:hlinkClick r:id="rId2" action="ppaction://hlinksldjump"/>
            <a:extLst>
              <a:ext uri="{FF2B5EF4-FFF2-40B4-BE49-F238E27FC236}">
                <a16:creationId xmlns:a16="http://schemas.microsoft.com/office/drawing/2014/main" id="{34A61246-A051-4DE5-8329-5089D900E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3558F084-623A-4253-A6C9-6875D15B5E46}"/>
              </a:ext>
            </a:extLst>
          </p:cNvPr>
          <p:cNvGraphicFramePr>
            <a:graphicFrameLocks noGrp="1"/>
          </p:cNvGraphicFramePr>
          <p:nvPr>
            <p:ph idx="1"/>
            <p:extLst>
              <p:ext uri="{D42A27DB-BD31-4B8C-83A1-F6EECF244321}">
                <p14:modId xmlns:p14="http://schemas.microsoft.com/office/powerpoint/2010/main" val="361256077"/>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586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Bilbao, Spain</a:t>
            </a:r>
          </a:p>
        </p:txBody>
      </p:sp>
      <p:sp>
        <p:nvSpPr>
          <p:cNvPr id="5" name="TextBox 4"/>
          <p:cNvSpPr txBox="1"/>
          <p:nvPr/>
        </p:nvSpPr>
        <p:spPr>
          <a:xfrm>
            <a:off x="1088571" y="6262688"/>
            <a:ext cx="8746305" cy="369332"/>
          </a:xfrm>
          <a:prstGeom prst="rect">
            <a:avLst/>
          </a:prstGeom>
          <a:noFill/>
        </p:spPr>
        <p:txBody>
          <a:bodyPr wrap="none" rtlCol="0">
            <a:spAutoFit/>
          </a:bodyPr>
          <a:lstStyle/>
          <a:p>
            <a:r>
              <a:rPr lang="en-US" dirty="0"/>
              <a:t>*Comparison with week #10 of 2020, when no restrictions had been imposed</a:t>
            </a:r>
          </a:p>
        </p:txBody>
      </p:sp>
      <p:pic>
        <p:nvPicPr>
          <p:cNvPr id="6" name="Graphic 5" descr="Work from home house with solid fill">
            <a:hlinkClick r:id="rId2" action="ppaction://hlinksldjump"/>
            <a:extLst>
              <a:ext uri="{FF2B5EF4-FFF2-40B4-BE49-F238E27FC236}">
                <a16:creationId xmlns:a16="http://schemas.microsoft.com/office/drawing/2014/main" id="{2737CA41-B54F-4F27-84B5-3DDDA3CF61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6000000}"/>
              </a:ext>
            </a:extLst>
          </p:cNvPr>
          <p:cNvGraphicFramePr>
            <a:graphicFrameLocks noGrp="1"/>
          </p:cNvGraphicFramePr>
          <p:nvPr>
            <p:ph idx="1"/>
            <p:extLst>
              <p:ext uri="{D42A27DB-BD31-4B8C-83A1-F6EECF244321}">
                <p14:modId xmlns:p14="http://schemas.microsoft.com/office/powerpoint/2010/main" val="3859401296"/>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1196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Madrid, Spain</a:t>
            </a:r>
          </a:p>
        </p:txBody>
      </p:sp>
      <p:sp>
        <p:nvSpPr>
          <p:cNvPr id="5" name="TextBox 4"/>
          <p:cNvSpPr txBox="1"/>
          <p:nvPr/>
        </p:nvSpPr>
        <p:spPr>
          <a:xfrm>
            <a:off x="1088571" y="6262688"/>
            <a:ext cx="9014006" cy="369332"/>
          </a:xfrm>
          <a:prstGeom prst="rect">
            <a:avLst/>
          </a:prstGeom>
          <a:noFill/>
        </p:spPr>
        <p:txBody>
          <a:bodyPr wrap="none" rtlCol="0">
            <a:spAutoFit/>
          </a:bodyPr>
          <a:lstStyle/>
          <a:p>
            <a:r>
              <a:rPr lang="en-US" dirty="0"/>
              <a:t>*Ridership change calculated against the relevant corresponding date of 2019</a:t>
            </a:r>
          </a:p>
        </p:txBody>
      </p:sp>
      <p:pic>
        <p:nvPicPr>
          <p:cNvPr id="6" name="Graphic 5" descr="Work from home house with solid fill">
            <a:hlinkClick r:id="rId2" action="ppaction://hlinksldjump"/>
            <a:extLst>
              <a:ext uri="{FF2B5EF4-FFF2-40B4-BE49-F238E27FC236}">
                <a16:creationId xmlns:a16="http://schemas.microsoft.com/office/drawing/2014/main" id="{8863B14B-9347-410A-A48C-30739629E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D74596AA-3448-451F-80E6-3C20B126380E}"/>
              </a:ext>
            </a:extLst>
          </p:cNvPr>
          <p:cNvGraphicFramePr>
            <a:graphicFrameLocks noGrp="1"/>
          </p:cNvGraphicFramePr>
          <p:nvPr>
            <p:ph idx="1"/>
            <p:extLst>
              <p:ext uri="{D42A27DB-BD31-4B8C-83A1-F6EECF244321}">
                <p14:modId xmlns:p14="http://schemas.microsoft.com/office/powerpoint/2010/main" val="268439933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15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Buenos Aires, Argentina</a:t>
            </a:r>
          </a:p>
        </p:txBody>
      </p:sp>
      <p:sp>
        <p:nvSpPr>
          <p:cNvPr id="5" name="TextBox 4"/>
          <p:cNvSpPr txBox="1"/>
          <p:nvPr/>
        </p:nvSpPr>
        <p:spPr>
          <a:xfrm>
            <a:off x="1088571" y="6262688"/>
            <a:ext cx="9078126" cy="369332"/>
          </a:xfrm>
          <a:prstGeom prst="rect">
            <a:avLst/>
          </a:prstGeom>
          <a:noFill/>
        </p:spPr>
        <p:txBody>
          <a:bodyPr wrap="none" rtlCol="0">
            <a:spAutoFit/>
          </a:bodyPr>
          <a:lstStyle/>
          <a:p>
            <a:r>
              <a:rPr lang="en-US" dirty="0"/>
              <a:t>*Ridership change calculated against the relevant corresponding date of 2019 </a:t>
            </a:r>
          </a:p>
        </p:txBody>
      </p:sp>
      <p:pic>
        <p:nvPicPr>
          <p:cNvPr id="4" name="Graphic 3" descr="Work from home house with solid fill">
            <a:hlinkClick r:id="rId2" action="ppaction://hlinksldjump"/>
            <a:extLst>
              <a:ext uri="{FF2B5EF4-FFF2-40B4-BE49-F238E27FC236}">
                <a16:creationId xmlns:a16="http://schemas.microsoft.com/office/drawing/2014/main" id="{D0CAF527-4EBF-428F-B099-36DA1921C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A000000}"/>
              </a:ext>
            </a:extLst>
          </p:cNvPr>
          <p:cNvGraphicFramePr>
            <a:graphicFrameLocks noGrp="1"/>
          </p:cNvGraphicFramePr>
          <p:nvPr>
            <p:ph idx="1"/>
            <p:extLst>
              <p:ext uri="{D42A27DB-BD31-4B8C-83A1-F6EECF244321}">
                <p14:modId xmlns:p14="http://schemas.microsoft.com/office/powerpoint/2010/main" val="3276364628"/>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85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7622-4440-438B-842F-21EC63D2A9F4}"/>
              </a:ext>
            </a:extLst>
          </p:cNvPr>
          <p:cNvSpPr>
            <a:spLocks noGrp="1"/>
          </p:cNvSpPr>
          <p:nvPr>
            <p:ph type="title"/>
          </p:nvPr>
        </p:nvSpPr>
        <p:spPr/>
        <p:txBody>
          <a:bodyPr/>
          <a:lstStyle/>
          <a:p>
            <a:r>
              <a:rPr lang="en-US" dirty="0"/>
              <a:t>Tenerife, Spain</a:t>
            </a:r>
            <a:endParaRPr lang="en-BE" dirty="0"/>
          </a:p>
        </p:txBody>
      </p:sp>
      <p:sp>
        <p:nvSpPr>
          <p:cNvPr id="13" name="TextBox 12">
            <a:extLst>
              <a:ext uri="{FF2B5EF4-FFF2-40B4-BE49-F238E27FC236}">
                <a16:creationId xmlns:a16="http://schemas.microsoft.com/office/drawing/2014/main" id="{123E1198-1A64-438F-823B-6AA2B16D38C9}"/>
              </a:ext>
            </a:extLst>
          </p:cNvPr>
          <p:cNvSpPr txBox="1"/>
          <p:nvPr/>
        </p:nvSpPr>
        <p:spPr>
          <a:xfrm>
            <a:off x="1088571" y="6262688"/>
            <a:ext cx="6056466" cy="369332"/>
          </a:xfrm>
          <a:prstGeom prst="rect">
            <a:avLst/>
          </a:prstGeom>
          <a:noFill/>
        </p:spPr>
        <p:txBody>
          <a:bodyPr wrap="none" rtlCol="0">
            <a:spAutoFit/>
          </a:bodyPr>
          <a:lstStyle/>
          <a:p>
            <a:r>
              <a:rPr lang="en-US" dirty="0"/>
              <a:t>*Comparison with the corresponding date from 2019</a:t>
            </a:r>
          </a:p>
        </p:txBody>
      </p:sp>
      <p:pic>
        <p:nvPicPr>
          <p:cNvPr id="9" name="Graphic 8" descr="Work from home house with solid fill">
            <a:hlinkClick r:id="rId2" action="ppaction://hlinksldjump"/>
            <a:extLst>
              <a:ext uri="{FF2B5EF4-FFF2-40B4-BE49-F238E27FC236}">
                <a16:creationId xmlns:a16="http://schemas.microsoft.com/office/drawing/2014/main" id="{635C3053-CF75-4EE8-9A56-8B8F9293A6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ACE04121-A8E7-43D8-9D98-5F26A95F0DD5}"/>
              </a:ext>
            </a:extLst>
          </p:cNvPr>
          <p:cNvGraphicFramePr>
            <a:graphicFrameLocks noGrp="1"/>
          </p:cNvGraphicFramePr>
          <p:nvPr>
            <p:ph idx="1"/>
            <p:extLst>
              <p:ext uri="{D42A27DB-BD31-4B8C-83A1-F6EECF244321}">
                <p14:modId xmlns:p14="http://schemas.microsoft.com/office/powerpoint/2010/main" val="2435221820"/>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01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C084-27CA-4A4F-B929-2602414929F1}"/>
              </a:ext>
            </a:extLst>
          </p:cNvPr>
          <p:cNvSpPr>
            <a:spLocks noGrp="1"/>
          </p:cNvSpPr>
          <p:nvPr>
            <p:ph type="title"/>
          </p:nvPr>
        </p:nvSpPr>
        <p:spPr/>
        <p:txBody>
          <a:bodyPr/>
          <a:lstStyle/>
          <a:p>
            <a:r>
              <a:rPr lang="en-US" dirty="0"/>
              <a:t>Stockholm, Sweden</a:t>
            </a:r>
            <a:endParaRPr lang="en-BE" dirty="0"/>
          </a:p>
        </p:txBody>
      </p:sp>
      <p:sp>
        <p:nvSpPr>
          <p:cNvPr id="5" name="TextBox 4">
            <a:extLst>
              <a:ext uri="{FF2B5EF4-FFF2-40B4-BE49-F238E27FC236}">
                <a16:creationId xmlns:a16="http://schemas.microsoft.com/office/drawing/2014/main" id="{549C8B17-0034-4157-9F29-ACEF77144E89}"/>
              </a:ext>
            </a:extLst>
          </p:cNvPr>
          <p:cNvSpPr txBox="1"/>
          <p:nvPr/>
        </p:nvSpPr>
        <p:spPr>
          <a:xfrm>
            <a:off x="830155" y="6262688"/>
            <a:ext cx="10769132" cy="523220"/>
          </a:xfrm>
          <a:prstGeom prst="rect">
            <a:avLst/>
          </a:prstGeom>
          <a:noFill/>
        </p:spPr>
        <p:txBody>
          <a:bodyPr wrap="square" rtlCol="0">
            <a:spAutoFit/>
          </a:bodyPr>
          <a:lstStyle/>
          <a:p>
            <a:r>
              <a:rPr lang="en-US" sz="1400" dirty="0"/>
              <a:t>*Comparison with weekday ridership during the 7 January – 21 February 2020 period. Due to the small sample size these figures are not to be considered as official. They are to be used as an indication only.</a:t>
            </a:r>
          </a:p>
        </p:txBody>
      </p:sp>
      <p:pic>
        <p:nvPicPr>
          <p:cNvPr id="6" name="Graphic 5" descr="Work from home house with solid fill">
            <a:hlinkClick r:id="rId2" action="ppaction://hlinksldjump"/>
            <a:extLst>
              <a:ext uri="{FF2B5EF4-FFF2-40B4-BE49-F238E27FC236}">
                <a16:creationId xmlns:a16="http://schemas.microsoft.com/office/drawing/2014/main" id="{66B254D6-BB0A-4534-BCD3-9D8CE885D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4D7B0695-D977-4B03-8F25-E9F6F2004259}"/>
              </a:ext>
            </a:extLst>
          </p:cNvPr>
          <p:cNvGraphicFramePr>
            <a:graphicFrameLocks noGrp="1"/>
          </p:cNvGraphicFramePr>
          <p:nvPr>
            <p:ph idx="1"/>
            <p:extLst>
              <p:ext uri="{D42A27DB-BD31-4B8C-83A1-F6EECF244321}">
                <p14:modId xmlns:p14="http://schemas.microsoft.com/office/powerpoint/2010/main" val="1523941812"/>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4774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19AD-DEB2-4BB3-89E7-6F9D8DA18C0E}"/>
              </a:ext>
            </a:extLst>
          </p:cNvPr>
          <p:cNvSpPr>
            <a:spLocks noGrp="1"/>
          </p:cNvSpPr>
          <p:nvPr>
            <p:ph type="title"/>
          </p:nvPr>
        </p:nvSpPr>
        <p:spPr/>
        <p:txBody>
          <a:bodyPr/>
          <a:lstStyle/>
          <a:p>
            <a:r>
              <a:rPr lang="en-US" dirty="0"/>
              <a:t>Taipei, Chinese Taipei</a:t>
            </a:r>
            <a:endParaRPr lang="en-BE" dirty="0"/>
          </a:p>
        </p:txBody>
      </p:sp>
      <p:sp>
        <p:nvSpPr>
          <p:cNvPr id="4" name="TextBox 3">
            <a:extLst>
              <a:ext uri="{FF2B5EF4-FFF2-40B4-BE49-F238E27FC236}">
                <a16:creationId xmlns:a16="http://schemas.microsoft.com/office/drawing/2014/main" id="{7C188EEC-5B94-4718-A7A7-1E605CE64BAE}"/>
              </a:ext>
            </a:extLst>
          </p:cNvPr>
          <p:cNvSpPr txBox="1"/>
          <p:nvPr/>
        </p:nvSpPr>
        <p:spPr>
          <a:xfrm>
            <a:off x="1088571" y="6262688"/>
            <a:ext cx="6120586" cy="369332"/>
          </a:xfrm>
          <a:prstGeom prst="rect">
            <a:avLst/>
          </a:prstGeom>
          <a:noFill/>
        </p:spPr>
        <p:txBody>
          <a:bodyPr wrap="none" rtlCol="0">
            <a:spAutoFit/>
          </a:bodyPr>
          <a:lstStyle/>
          <a:p>
            <a:r>
              <a:rPr lang="en-US" dirty="0"/>
              <a:t>*Comparison with the corresponding week from 2019</a:t>
            </a:r>
          </a:p>
        </p:txBody>
      </p:sp>
      <p:pic>
        <p:nvPicPr>
          <p:cNvPr id="6" name="Graphic 5" descr="Work from home house with solid fill">
            <a:hlinkClick r:id="rId2" action="ppaction://hlinksldjump"/>
            <a:extLst>
              <a:ext uri="{FF2B5EF4-FFF2-40B4-BE49-F238E27FC236}">
                <a16:creationId xmlns:a16="http://schemas.microsoft.com/office/drawing/2014/main" id="{E1A207F8-B559-437B-B58E-62D5A5FCE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9" name="Content Placeholder 8">
            <a:extLst>
              <a:ext uri="{FF2B5EF4-FFF2-40B4-BE49-F238E27FC236}">
                <a16:creationId xmlns:a16="http://schemas.microsoft.com/office/drawing/2014/main" id="{7CB46A18-6AD1-45BB-B4DF-C5706D4AD44F}"/>
              </a:ext>
            </a:extLst>
          </p:cNvPr>
          <p:cNvGraphicFramePr>
            <a:graphicFrameLocks noGrp="1"/>
          </p:cNvGraphicFramePr>
          <p:nvPr>
            <p:ph idx="1"/>
            <p:extLst>
              <p:ext uri="{D42A27DB-BD31-4B8C-83A1-F6EECF244321}">
                <p14:modId xmlns:p14="http://schemas.microsoft.com/office/powerpoint/2010/main" val="1284480992"/>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3114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Istanbul, Turkey</a:t>
            </a:r>
          </a:p>
        </p:txBody>
      </p:sp>
      <p:sp>
        <p:nvSpPr>
          <p:cNvPr id="5" name="TextBox 4"/>
          <p:cNvSpPr txBox="1"/>
          <p:nvPr/>
        </p:nvSpPr>
        <p:spPr>
          <a:xfrm>
            <a:off x="1088571" y="6262688"/>
            <a:ext cx="5327099" cy="369332"/>
          </a:xfrm>
          <a:prstGeom prst="rect">
            <a:avLst/>
          </a:prstGeom>
          <a:noFill/>
        </p:spPr>
        <p:txBody>
          <a:bodyPr wrap="none" rtlCol="0">
            <a:spAutoFit/>
          </a:bodyPr>
          <a:lstStyle/>
          <a:p>
            <a:r>
              <a:rPr lang="en-US" dirty="0"/>
              <a:t>*Comparison with corresponding week in 2019</a:t>
            </a:r>
          </a:p>
        </p:txBody>
      </p:sp>
      <p:pic>
        <p:nvPicPr>
          <p:cNvPr id="6" name="Graphic 5" descr="Work from home house with solid fill">
            <a:hlinkClick r:id="rId2" action="ppaction://hlinksldjump"/>
            <a:extLst>
              <a:ext uri="{FF2B5EF4-FFF2-40B4-BE49-F238E27FC236}">
                <a16:creationId xmlns:a16="http://schemas.microsoft.com/office/drawing/2014/main" id="{EA2C1BF4-B3B7-4793-8BC5-F651DCBCE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9" name="Content Placeholder 8">
            <a:extLst>
              <a:ext uri="{FF2B5EF4-FFF2-40B4-BE49-F238E27FC236}">
                <a16:creationId xmlns:a16="http://schemas.microsoft.com/office/drawing/2014/main" id="{CF0679C9-2DBC-40E2-A8AB-A78B5CC74458}"/>
              </a:ext>
            </a:extLst>
          </p:cNvPr>
          <p:cNvGraphicFramePr>
            <a:graphicFrameLocks noGrp="1"/>
          </p:cNvGraphicFramePr>
          <p:nvPr>
            <p:ph idx="1"/>
            <p:extLst>
              <p:ext uri="{D42A27DB-BD31-4B8C-83A1-F6EECF244321}">
                <p14:modId xmlns:p14="http://schemas.microsoft.com/office/powerpoint/2010/main" val="2051886689"/>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892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Kayseri, Turkey</a:t>
            </a:r>
          </a:p>
        </p:txBody>
      </p:sp>
      <p:sp>
        <p:nvSpPr>
          <p:cNvPr id="5" name="TextBox 4"/>
          <p:cNvSpPr txBox="1"/>
          <p:nvPr/>
        </p:nvSpPr>
        <p:spPr>
          <a:xfrm>
            <a:off x="1088571" y="6262688"/>
            <a:ext cx="5327099" cy="369332"/>
          </a:xfrm>
          <a:prstGeom prst="rect">
            <a:avLst/>
          </a:prstGeom>
          <a:noFill/>
        </p:spPr>
        <p:txBody>
          <a:bodyPr wrap="none" rtlCol="0">
            <a:spAutoFit/>
          </a:bodyPr>
          <a:lstStyle/>
          <a:p>
            <a:r>
              <a:rPr lang="en-US" dirty="0"/>
              <a:t>*Comparison with corresponding week in 2019</a:t>
            </a:r>
          </a:p>
        </p:txBody>
      </p:sp>
      <p:graphicFrame>
        <p:nvGraphicFramePr>
          <p:cNvPr id="8" name="Content Placeholder 7">
            <a:extLst>
              <a:ext uri="{FF2B5EF4-FFF2-40B4-BE49-F238E27FC236}">
                <a16:creationId xmlns:a16="http://schemas.microsoft.com/office/drawing/2014/main" id="{D576CCF4-047C-4F7D-9D3E-9E27BCBFED10}"/>
              </a:ext>
            </a:extLst>
          </p:cNvPr>
          <p:cNvGraphicFramePr>
            <a:graphicFrameLocks noGrp="1"/>
          </p:cNvGraphicFramePr>
          <p:nvPr>
            <p:ph idx="1"/>
            <p:extLst>
              <p:ext uri="{D42A27DB-BD31-4B8C-83A1-F6EECF244321}">
                <p14:modId xmlns:p14="http://schemas.microsoft.com/office/powerpoint/2010/main" val="174436717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Work from home house with solid fill">
            <a:hlinkClick r:id="rId3" action="ppaction://hlinksldjump"/>
            <a:extLst>
              <a:ext uri="{FF2B5EF4-FFF2-40B4-BE49-F238E27FC236}">
                <a16:creationId xmlns:a16="http://schemas.microsoft.com/office/drawing/2014/main" id="{CD83AB62-B4EE-4C2D-9381-DE7AD794FE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0060" y="138112"/>
            <a:ext cx="629065" cy="629065"/>
          </a:xfrm>
          <a:prstGeom prst="rect">
            <a:avLst/>
          </a:prstGeom>
        </p:spPr>
      </p:pic>
    </p:spTree>
    <p:extLst>
      <p:ext uri="{BB962C8B-B14F-4D97-AF65-F5344CB8AC3E}">
        <p14:creationId xmlns:p14="http://schemas.microsoft.com/office/powerpoint/2010/main" val="2531557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London, UK</a:t>
            </a:r>
          </a:p>
        </p:txBody>
      </p:sp>
      <p:sp>
        <p:nvSpPr>
          <p:cNvPr id="4" name="TextBox 3"/>
          <p:cNvSpPr txBox="1"/>
          <p:nvPr/>
        </p:nvSpPr>
        <p:spPr>
          <a:xfrm>
            <a:off x="1088571" y="6262688"/>
            <a:ext cx="5327099" cy="369332"/>
          </a:xfrm>
          <a:prstGeom prst="rect">
            <a:avLst/>
          </a:prstGeom>
          <a:noFill/>
        </p:spPr>
        <p:txBody>
          <a:bodyPr wrap="none" rtlCol="0">
            <a:spAutoFit/>
          </a:bodyPr>
          <a:lstStyle/>
          <a:p>
            <a:r>
              <a:rPr lang="en-US" dirty="0"/>
              <a:t>*Comparison with corresponding week in 2019</a:t>
            </a:r>
          </a:p>
        </p:txBody>
      </p:sp>
      <p:pic>
        <p:nvPicPr>
          <p:cNvPr id="5" name="Graphic 4" descr="Work from home house with solid fill">
            <a:hlinkClick r:id="rId2" action="ppaction://hlinksldjump"/>
            <a:extLst>
              <a:ext uri="{FF2B5EF4-FFF2-40B4-BE49-F238E27FC236}">
                <a16:creationId xmlns:a16="http://schemas.microsoft.com/office/drawing/2014/main" id="{771A163D-7D65-4D3B-B7BA-3966A4254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00000000-0008-0000-0000-000016000000}"/>
              </a:ext>
            </a:extLst>
          </p:cNvPr>
          <p:cNvGraphicFramePr>
            <a:graphicFrameLocks noGrp="1"/>
          </p:cNvGraphicFramePr>
          <p:nvPr>
            <p:ph idx="1"/>
            <p:extLst>
              <p:ext uri="{D42A27DB-BD31-4B8C-83A1-F6EECF244321}">
                <p14:modId xmlns:p14="http://schemas.microsoft.com/office/powerpoint/2010/main" val="3418666809"/>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6130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6CEA-ECBA-4727-965A-458A80FEA805}"/>
              </a:ext>
            </a:extLst>
          </p:cNvPr>
          <p:cNvSpPr>
            <a:spLocks noGrp="1"/>
          </p:cNvSpPr>
          <p:nvPr>
            <p:ph type="title"/>
          </p:nvPr>
        </p:nvSpPr>
        <p:spPr/>
        <p:txBody>
          <a:bodyPr/>
          <a:lstStyle/>
          <a:p>
            <a:r>
              <a:rPr lang="en-US" dirty="0"/>
              <a:t>Chicago, USA</a:t>
            </a:r>
            <a:endParaRPr lang="en-BE" dirty="0"/>
          </a:p>
        </p:txBody>
      </p:sp>
      <p:sp>
        <p:nvSpPr>
          <p:cNvPr id="6" name="TextBox 5">
            <a:extLst>
              <a:ext uri="{FF2B5EF4-FFF2-40B4-BE49-F238E27FC236}">
                <a16:creationId xmlns:a16="http://schemas.microsoft.com/office/drawing/2014/main" id="{B62C00DB-863D-4F80-A769-98F7D4F6F75E}"/>
              </a:ext>
            </a:extLst>
          </p:cNvPr>
          <p:cNvSpPr txBox="1"/>
          <p:nvPr/>
        </p:nvSpPr>
        <p:spPr>
          <a:xfrm>
            <a:off x="1088571" y="6262688"/>
            <a:ext cx="5622052" cy="369332"/>
          </a:xfrm>
          <a:prstGeom prst="rect">
            <a:avLst/>
          </a:prstGeom>
          <a:noFill/>
        </p:spPr>
        <p:txBody>
          <a:bodyPr wrap="none" rtlCol="0">
            <a:spAutoFit/>
          </a:bodyPr>
          <a:lstStyle/>
          <a:p>
            <a:r>
              <a:rPr lang="en-US" dirty="0"/>
              <a:t>*Comparison with corresponding date from 2019</a:t>
            </a:r>
          </a:p>
        </p:txBody>
      </p:sp>
      <p:pic>
        <p:nvPicPr>
          <p:cNvPr id="8" name="Graphic 7" descr="Work from home house with solid fill">
            <a:hlinkClick r:id="rId2" action="ppaction://hlinksldjump"/>
            <a:extLst>
              <a:ext uri="{FF2B5EF4-FFF2-40B4-BE49-F238E27FC236}">
                <a16:creationId xmlns:a16="http://schemas.microsoft.com/office/drawing/2014/main" id="{906A989C-A8E0-412D-A656-303A1525CF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4DD75D49-A773-4DDE-8CFE-B0D2A6C41F3E}"/>
              </a:ext>
            </a:extLst>
          </p:cNvPr>
          <p:cNvGraphicFramePr>
            <a:graphicFrameLocks noGrp="1"/>
          </p:cNvGraphicFramePr>
          <p:nvPr>
            <p:ph idx="1"/>
            <p:extLst>
              <p:ext uri="{D42A27DB-BD31-4B8C-83A1-F6EECF244321}">
                <p14:modId xmlns:p14="http://schemas.microsoft.com/office/powerpoint/2010/main" val="815061209"/>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6328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936F-5B23-447B-BA5E-EF0FE0BF4515}"/>
              </a:ext>
            </a:extLst>
          </p:cNvPr>
          <p:cNvSpPr>
            <a:spLocks noGrp="1"/>
          </p:cNvSpPr>
          <p:nvPr>
            <p:ph type="title"/>
          </p:nvPr>
        </p:nvSpPr>
        <p:spPr/>
        <p:txBody>
          <a:bodyPr/>
          <a:lstStyle/>
          <a:p>
            <a:r>
              <a:rPr lang="en-US" dirty="0"/>
              <a:t>New Jersey, USA</a:t>
            </a:r>
            <a:endParaRPr lang="en-BE" dirty="0"/>
          </a:p>
        </p:txBody>
      </p:sp>
      <p:sp>
        <p:nvSpPr>
          <p:cNvPr id="5" name="TextBox 4">
            <a:extLst>
              <a:ext uri="{FF2B5EF4-FFF2-40B4-BE49-F238E27FC236}">
                <a16:creationId xmlns:a16="http://schemas.microsoft.com/office/drawing/2014/main" id="{2641D5F1-AF97-4AB6-892A-B8444AB415A7}"/>
              </a:ext>
            </a:extLst>
          </p:cNvPr>
          <p:cNvSpPr txBox="1"/>
          <p:nvPr/>
        </p:nvSpPr>
        <p:spPr>
          <a:xfrm>
            <a:off x="1088571" y="6262688"/>
            <a:ext cx="8845691" cy="369332"/>
          </a:xfrm>
          <a:prstGeom prst="rect">
            <a:avLst/>
          </a:prstGeom>
          <a:noFill/>
        </p:spPr>
        <p:txBody>
          <a:bodyPr wrap="none" rtlCol="0">
            <a:spAutoFit/>
          </a:bodyPr>
          <a:lstStyle/>
          <a:p>
            <a:r>
              <a:rPr lang="en-US" dirty="0"/>
              <a:t>*Comparison with the weekly average for the corresponding period from 2019</a:t>
            </a:r>
          </a:p>
        </p:txBody>
      </p:sp>
      <p:pic>
        <p:nvPicPr>
          <p:cNvPr id="6" name="Graphic 5" descr="Work from home house with solid fill">
            <a:hlinkClick r:id="rId2" action="ppaction://hlinksldjump"/>
            <a:extLst>
              <a:ext uri="{FF2B5EF4-FFF2-40B4-BE49-F238E27FC236}">
                <a16:creationId xmlns:a16="http://schemas.microsoft.com/office/drawing/2014/main" id="{034C39D3-965F-41E8-89F3-B2CE25AD54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67E0FEEF-6981-4EC2-BFBE-EEB3F9533FCA}"/>
              </a:ext>
            </a:extLst>
          </p:cNvPr>
          <p:cNvGraphicFramePr>
            <a:graphicFrameLocks noGrp="1"/>
          </p:cNvGraphicFramePr>
          <p:nvPr>
            <p:ph idx="1"/>
            <p:extLst>
              <p:ext uri="{D42A27DB-BD31-4B8C-83A1-F6EECF244321}">
                <p14:modId xmlns:p14="http://schemas.microsoft.com/office/powerpoint/2010/main" val="2244541957"/>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644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MTA, USA	</a:t>
            </a:r>
          </a:p>
        </p:txBody>
      </p:sp>
      <p:sp>
        <p:nvSpPr>
          <p:cNvPr id="4" name="TextBox 3"/>
          <p:cNvSpPr txBox="1"/>
          <p:nvPr/>
        </p:nvSpPr>
        <p:spPr>
          <a:xfrm>
            <a:off x="1088571" y="6262688"/>
            <a:ext cx="6421951" cy="369332"/>
          </a:xfrm>
          <a:prstGeom prst="rect">
            <a:avLst/>
          </a:prstGeom>
          <a:noFill/>
        </p:spPr>
        <p:txBody>
          <a:bodyPr wrap="none" rtlCol="0">
            <a:spAutoFit/>
          </a:bodyPr>
          <a:lstStyle/>
          <a:p>
            <a:r>
              <a:rPr lang="en-US" dirty="0"/>
              <a:t>*Comparison with 2019 average </a:t>
            </a:r>
            <a:r>
              <a:rPr lang="en-US"/>
              <a:t>for corresponding days</a:t>
            </a:r>
            <a:endParaRPr lang="en-US" dirty="0"/>
          </a:p>
        </p:txBody>
      </p:sp>
      <p:pic>
        <p:nvPicPr>
          <p:cNvPr id="5" name="Graphic 4" descr="Work from home house with solid fill">
            <a:hlinkClick r:id="rId2" action="ppaction://hlinksldjump"/>
            <a:extLst>
              <a:ext uri="{FF2B5EF4-FFF2-40B4-BE49-F238E27FC236}">
                <a16:creationId xmlns:a16="http://schemas.microsoft.com/office/drawing/2014/main" id="{5396F1A4-D153-4466-A1DF-B9C0563CA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4" name="Content Placeholder 13">
            <a:extLst>
              <a:ext uri="{FF2B5EF4-FFF2-40B4-BE49-F238E27FC236}">
                <a16:creationId xmlns:a16="http://schemas.microsoft.com/office/drawing/2014/main" id="{00000000-0008-0000-0000-00000C000000}"/>
              </a:ext>
            </a:extLst>
          </p:cNvPr>
          <p:cNvGraphicFramePr>
            <a:graphicFrameLocks noGrp="1"/>
          </p:cNvGraphicFramePr>
          <p:nvPr>
            <p:ph idx="1"/>
            <p:extLst>
              <p:ext uri="{D42A27DB-BD31-4B8C-83A1-F6EECF244321}">
                <p14:modId xmlns:p14="http://schemas.microsoft.com/office/powerpoint/2010/main" val="666940782"/>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4231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2DD6-9416-4699-9671-6BCCD74CB42B}"/>
              </a:ext>
            </a:extLst>
          </p:cNvPr>
          <p:cNvSpPr>
            <a:spLocks noGrp="1"/>
          </p:cNvSpPr>
          <p:nvPr>
            <p:ph type="title"/>
          </p:nvPr>
        </p:nvSpPr>
        <p:spPr/>
        <p:txBody>
          <a:bodyPr/>
          <a:lstStyle/>
          <a:p>
            <a:r>
              <a:rPr lang="en-US" dirty="0"/>
              <a:t>San Francisco, USA</a:t>
            </a:r>
            <a:endParaRPr lang="en-BE" dirty="0"/>
          </a:p>
        </p:txBody>
      </p:sp>
      <p:sp>
        <p:nvSpPr>
          <p:cNvPr id="6" name="TextBox 5">
            <a:extLst>
              <a:ext uri="{FF2B5EF4-FFF2-40B4-BE49-F238E27FC236}">
                <a16:creationId xmlns:a16="http://schemas.microsoft.com/office/drawing/2014/main" id="{6995DF76-601B-4D30-8322-FC414800B064}"/>
              </a:ext>
            </a:extLst>
          </p:cNvPr>
          <p:cNvSpPr txBox="1"/>
          <p:nvPr/>
        </p:nvSpPr>
        <p:spPr>
          <a:xfrm>
            <a:off x="1088571" y="6262688"/>
            <a:ext cx="6787436" cy="369332"/>
          </a:xfrm>
          <a:prstGeom prst="rect">
            <a:avLst/>
          </a:prstGeom>
          <a:noFill/>
        </p:spPr>
        <p:txBody>
          <a:bodyPr wrap="none" rtlCol="0">
            <a:spAutoFit/>
          </a:bodyPr>
          <a:lstStyle/>
          <a:p>
            <a:r>
              <a:rPr lang="en-US" dirty="0"/>
              <a:t>*Comparison with Week #11, pre-pandemic ridership levels</a:t>
            </a:r>
          </a:p>
        </p:txBody>
      </p:sp>
      <p:pic>
        <p:nvPicPr>
          <p:cNvPr id="5" name="Graphic 4" descr="Work from home house with solid fill">
            <a:hlinkClick r:id="rId2" action="ppaction://hlinksldjump"/>
            <a:extLst>
              <a:ext uri="{FF2B5EF4-FFF2-40B4-BE49-F238E27FC236}">
                <a16:creationId xmlns:a16="http://schemas.microsoft.com/office/drawing/2014/main" id="{519D6561-5BC6-4D33-B41D-8B14683519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6D07FD5B-DAA8-4BCE-A17B-2962356464FC}"/>
              </a:ext>
            </a:extLst>
          </p:cNvPr>
          <p:cNvGraphicFramePr>
            <a:graphicFrameLocks noGrp="1"/>
          </p:cNvGraphicFramePr>
          <p:nvPr>
            <p:ph idx="1"/>
            <p:extLst>
              <p:ext uri="{D42A27DB-BD31-4B8C-83A1-F6EECF244321}">
                <p14:modId xmlns:p14="http://schemas.microsoft.com/office/powerpoint/2010/main" val="120779790"/>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077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Wiener </a:t>
            </a:r>
            <a:r>
              <a:rPr lang="en-US" dirty="0" err="1"/>
              <a:t>Linien</a:t>
            </a:r>
            <a:r>
              <a:rPr lang="en-US" dirty="0"/>
              <a:t>, Austria</a:t>
            </a:r>
          </a:p>
        </p:txBody>
      </p:sp>
      <p:sp>
        <p:nvSpPr>
          <p:cNvPr id="5" name="TextBox 4"/>
          <p:cNvSpPr txBox="1"/>
          <p:nvPr/>
        </p:nvSpPr>
        <p:spPr>
          <a:xfrm>
            <a:off x="1088571" y="6262688"/>
            <a:ext cx="8132354" cy="338554"/>
          </a:xfrm>
          <a:prstGeom prst="rect">
            <a:avLst/>
          </a:prstGeom>
          <a:noFill/>
        </p:spPr>
        <p:txBody>
          <a:bodyPr wrap="none" rtlCol="0">
            <a:spAutoFit/>
          </a:bodyPr>
          <a:lstStyle/>
          <a:p>
            <a:r>
              <a:rPr lang="en-US" sz="1600" dirty="0"/>
              <a:t>*Ridership change calculated against the relevant corresponding date of 2019.</a:t>
            </a:r>
          </a:p>
        </p:txBody>
      </p:sp>
      <p:pic>
        <p:nvPicPr>
          <p:cNvPr id="10" name="Graphic 9" descr="Work from home house with solid fill">
            <a:hlinkClick r:id="rId2" action="ppaction://hlinksldjump"/>
            <a:extLst>
              <a:ext uri="{FF2B5EF4-FFF2-40B4-BE49-F238E27FC236}">
                <a16:creationId xmlns:a16="http://schemas.microsoft.com/office/drawing/2014/main" id="{9B39BF99-E38E-4937-A053-AC719AC05C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9" name="Content Placeholder 8">
            <a:extLst>
              <a:ext uri="{FF2B5EF4-FFF2-40B4-BE49-F238E27FC236}">
                <a16:creationId xmlns:a16="http://schemas.microsoft.com/office/drawing/2014/main" id="{00000000-0008-0000-0000-000007000000}"/>
              </a:ext>
            </a:extLst>
          </p:cNvPr>
          <p:cNvGraphicFramePr>
            <a:graphicFrameLocks noGrp="1"/>
          </p:cNvGraphicFramePr>
          <p:nvPr>
            <p:ph idx="1"/>
            <p:extLst>
              <p:ext uri="{D42A27DB-BD31-4B8C-83A1-F6EECF244321}">
                <p14:modId xmlns:p14="http://schemas.microsoft.com/office/powerpoint/2010/main" val="3357075494"/>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7033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DC, USA</a:t>
            </a:r>
          </a:p>
        </p:txBody>
      </p:sp>
      <p:sp>
        <p:nvSpPr>
          <p:cNvPr id="4" name="TextBox 3"/>
          <p:cNvSpPr txBox="1"/>
          <p:nvPr/>
        </p:nvSpPr>
        <p:spPr>
          <a:xfrm>
            <a:off x="1088571" y="6262688"/>
            <a:ext cx="9078126" cy="369332"/>
          </a:xfrm>
          <a:prstGeom prst="rect">
            <a:avLst/>
          </a:prstGeom>
          <a:noFill/>
        </p:spPr>
        <p:txBody>
          <a:bodyPr wrap="none" rtlCol="0">
            <a:spAutoFit/>
          </a:bodyPr>
          <a:lstStyle/>
          <a:p>
            <a:r>
              <a:rPr lang="en-US" dirty="0"/>
              <a:t>*Ridership change calculated against the relevant corresponding date of 2019 </a:t>
            </a:r>
          </a:p>
        </p:txBody>
      </p:sp>
      <p:pic>
        <p:nvPicPr>
          <p:cNvPr id="5" name="Graphic 4" descr="Work from home house with solid fill">
            <a:hlinkClick r:id="rId2" action="ppaction://hlinksldjump"/>
            <a:extLst>
              <a:ext uri="{FF2B5EF4-FFF2-40B4-BE49-F238E27FC236}">
                <a16:creationId xmlns:a16="http://schemas.microsoft.com/office/drawing/2014/main" id="{B680B510-41D5-4111-9CFA-2F5CAF0A4E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00000000-0008-0000-0000-000015000000}"/>
              </a:ext>
            </a:extLst>
          </p:cNvPr>
          <p:cNvGraphicFramePr>
            <a:graphicFrameLocks noGrp="1"/>
          </p:cNvGraphicFramePr>
          <p:nvPr>
            <p:ph idx="1"/>
            <p:extLst>
              <p:ext uri="{D42A27DB-BD31-4B8C-83A1-F6EECF244321}">
                <p14:modId xmlns:p14="http://schemas.microsoft.com/office/powerpoint/2010/main" val="1981096264"/>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053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Multi-city comparison- multimodal</a:t>
            </a:r>
          </a:p>
        </p:txBody>
      </p:sp>
      <p:sp>
        <p:nvSpPr>
          <p:cNvPr id="4" name="TextBox 3"/>
          <p:cNvSpPr txBox="1"/>
          <p:nvPr/>
        </p:nvSpPr>
        <p:spPr>
          <a:xfrm>
            <a:off x="690665" y="6076181"/>
            <a:ext cx="10601450" cy="646331"/>
          </a:xfrm>
          <a:prstGeom prst="rect">
            <a:avLst/>
          </a:prstGeom>
          <a:noFill/>
        </p:spPr>
        <p:txBody>
          <a:bodyPr wrap="square" rtlCol="0">
            <a:spAutoFit/>
          </a:bodyPr>
          <a:lstStyle/>
          <a:p>
            <a:r>
              <a:rPr lang="en-GB" sz="1200" dirty="0"/>
              <a:t>The lines in this graph refer to multimodal operators and networks where a total figure for ridership has been calculated.</a:t>
            </a:r>
          </a:p>
          <a:p>
            <a:r>
              <a:rPr lang="en-GB" sz="1200" dirty="0"/>
              <a:t>The graph allows you to only see some of the lines if you so wish. From the ‘Chart tools’ above, click on ‘Select data’ to show only some of the lines.</a:t>
            </a:r>
            <a:endParaRPr lang="en-US" sz="1200" dirty="0"/>
          </a:p>
        </p:txBody>
      </p:sp>
      <p:pic>
        <p:nvPicPr>
          <p:cNvPr id="9" name="Graphic 8" descr="Work from home house with solid fill">
            <a:hlinkClick r:id="rId2" action="ppaction://hlinksldjump"/>
            <a:extLst>
              <a:ext uri="{FF2B5EF4-FFF2-40B4-BE49-F238E27FC236}">
                <a16:creationId xmlns:a16="http://schemas.microsoft.com/office/drawing/2014/main" id="{2EF251DA-16AD-4056-8FD8-D84C17CB82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8C0DD232-1E89-4FFE-B341-64609F8DC538}"/>
              </a:ext>
            </a:extLst>
          </p:cNvPr>
          <p:cNvGraphicFramePr>
            <a:graphicFrameLocks noGrp="1"/>
          </p:cNvGraphicFramePr>
          <p:nvPr>
            <p:ph idx="1"/>
            <p:extLst>
              <p:ext uri="{D42A27DB-BD31-4B8C-83A1-F6EECF244321}">
                <p14:modId xmlns:p14="http://schemas.microsoft.com/office/powerpoint/2010/main" val="3141508792"/>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5452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Multi-city comparison – buses and trams</a:t>
            </a:r>
          </a:p>
        </p:txBody>
      </p:sp>
      <p:sp>
        <p:nvSpPr>
          <p:cNvPr id="4" name="TextBox 3"/>
          <p:cNvSpPr txBox="1"/>
          <p:nvPr/>
        </p:nvSpPr>
        <p:spPr>
          <a:xfrm>
            <a:off x="690665" y="6219056"/>
            <a:ext cx="10601450" cy="461665"/>
          </a:xfrm>
          <a:prstGeom prst="rect">
            <a:avLst/>
          </a:prstGeom>
          <a:noFill/>
        </p:spPr>
        <p:txBody>
          <a:bodyPr wrap="square" rtlCol="0">
            <a:spAutoFit/>
          </a:bodyPr>
          <a:lstStyle/>
          <a:p>
            <a:r>
              <a:rPr lang="en-GB" sz="1200" dirty="0"/>
              <a:t>The graph allows you to only see some of the lines if you so wish. From the ‘Chart tools’ above, click on ‘Select data’ to show only some of the lines.</a:t>
            </a:r>
            <a:endParaRPr lang="en-US" sz="1200" dirty="0"/>
          </a:p>
        </p:txBody>
      </p:sp>
      <p:pic>
        <p:nvPicPr>
          <p:cNvPr id="9" name="Graphic 8" descr="Work from home house with solid fill">
            <a:hlinkClick r:id="rId2" action="ppaction://hlinksldjump"/>
            <a:extLst>
              <a:ext uri="{FF2B5EF4-FFF2-40B4-BE49-F238E27FC236}">
                <a16:creationId xmlns:a16="http://schemas.microsoft.com/office/drawing/2014/main" id="{355112E1-9D85-4D14-A485-7871E9701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2" name="Content Placeholder 11">
            <a:extLst>
              <a:ext uri="{FF2B5EF4-FFF2-40B4-BE49-F238E27FC236}">
                <a16:creationId xmlns:a16="http://schemas.microsoft.com/office/drawing/2014/main" id="{B1B25593-1307-4155-A823-1E57E72072BA}"/>
              </a:ext>
            </a:extLst>
          </p:cNvPr>
          <p:cNvGraphicFramePr>
            <a:graphicFrameLocks noGrp="1"/>
          </p:cNvGraphicFramePr>
          <p:nvPr>
            <p:ph idx="1"/>
            <p:extLst>
              <p:ext uri="{D42A27DB-BD31-4B8C-83A1-F6EECF244321}">
                <p14:modId xmlns:p14="http://schemas.microsoft.com/office/powerpoint/2010/main" val="298265930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6647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Multi-City comparison- metros</a:t>
            </a:r>
          </a:p>
        </p:txBody>
      </p:sp>
      <p:sp>
        <p:nvSpPr>
          <p:cNvPr id="4" name="TextBox 3"/>
          <p:cNvSpPr txBox="1"/>
          <p:nvPr/>
        </p:nvSpPr>
        <p:spPr>
          <a:xfrm>
            <a:off x="690665" y="6219056"/>
            <a:ext cx="10601450" cy="461665"/>
          </a:xfrm>
          <a:prstGeom prst="rect">
            <a:avLst/>
          </a:prstGeom>
          <a:noFill/>
        </p:spPr>
        <p:txBody>
          <a:bodyPr wrap="square" rtlCol="0">
            <a:spAutoFit/>
          </a:bodyPr>
          <a:lstStyle/>
          <a:p>
            <a:r>
              <a:rPr lang="en-GB" sz="1200" dirty="0"/>
              <a:t>The graph allows you to only see some of the lines if you so wish. From the ‘Chart tools’ above, click on ‘Select data’ to show only some of the lines.</a:t>
            </a:r>
            <a:endParaRPr lang="en-US" sz="1200" dirty="0"/>
          </a:p>
        </p:txBody>
      </p:sp>
      <p:pic>
        <p:nvPicPr>
          <p:cNvPr id="9" name="Graphic 8" descr="Work from home house with solid fill">
            <a:hlinkClick r:id="rId2" action="ppaction://hlinksldjump"/>
            <a:extLst>
              <a:ext uri="{FF2B5EF4-FFF2-40B4-BE49-F238E27FC236}">
                <a16:creationId xmlns:a16="http://schemas.microsoft.com/office/drawing/2014/main" id="{01D72235-A50F-4050-BFEB-DD546F3396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D6258436-AFC5-479A-98D1-2AC68D3640A7}"/>
              </a:ext>
            </a:extLst>
          </p:cNvPr>
          <p:cNvGraphicFramePr>
            <a:graphicFrameLocks noGrp="1"/>
          </p:cNvGraphicFramePr>
          <p:nvPr>
            <p:ph idx="1"/>
            <p:extLst>
              <p:ext uri="{D42A27DB-BD31-4B8C-83A1-F6EECF244321}">
                <p14:modId xmlns:p14="http://schemas.microsoft.com/office/powerpoint/2010/main" val="968791215"/>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255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STIB-MIVB, Brussels, Belgium</a:t>
            </a:r>
          </a:p>
        </p:txBody>
      </p:sp>
      <p:sp>
        <p:nvSpPr>
          <p:cNvPr id="4" name="TextBox 3"/>
          <p:cNvSpPr txBox="1"/>
          <p:nvPr/>
        </p:nvSpPr>
        <p:spPr>
          <a:xfrm>
            <a:off x="1088571" y="6262688"/>
            <a:ext cx="10219191" cy="646331"/>
          </a:xfrm>
          <a:prstGeom prst="rect">
            <a:avLst/>
          </a:prstGeom>
          <a:noFill/>
        </p:spPr>
        <p:txBody>
          <a:bodyPr wrap="square" rtlCol="0">
            <a:spAutoFit/>
          </a:bodyPr>
          <a:lstStyle/>
          <a:p>
            <a:r>
              <a:rPr lang="en-US" dirty="0"/>
              <a:t>*Reference period - 3 weeks before Carnival holiday (i.e. end of January). During the summer period, normal ridership is at approximately 70% of this value</a:t>
            </a:r>
          </a:p>
        </p:txBody>
      </p:sp>
      <p:pic>
        <p:nvPicPr>
          <p:cNvPr id="10" name="Graphic 9" descr="Work from home house with solid fill">
            <a:hlinkClick r:id="rId2" action="ppaction://hlinksldjump"/>
            <a:extLst>
              <a:ext uri="{FF2B5EF4-FFF2-40B4-BE49-F238E27FC236}">
                <a16:creationId xmlns:a16="http://schemas.microsoft.com/office/drawing/2014/main" id="{ADAF379C-7E2B-4D42-B779-02F124CEA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052700401"/>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63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Rio de Janeiro, Brazil</a:t>
            </a:r>
          </a:p>
        </p:txBody>
      </p:sp>
      <p:sp>
        <p:nvSpPr>
          <p:cNvPr id="4" name="TextBox 3"/>
          <p:cNvSpPr txBox="1"/>
          <p:nvPr/>
        </p:nvSpPr>
        <p:spPr>
          <a:xfrm>
            <a:off x="1088571" y="6262688"/>
            <a:ext cx="4618572" cy="369332"/>
          </a:xfrm>
          <a:prstGeom prst="rect">
            <a:avLst/>
          </a:prstGeom>
          <a:noFill/>
        </p:spPr>
        <p:txBody>
          <a:bodyPr wrap="none" rtlCol="0">
            <a:spAutoFit/>
          </a:bodyPr>
          <a:lstStyle/>
          <a:p>
            <a:r>
              <a:rPr lang="en-US" dirty="0"/>
              <a:t>*Comparison with weeks #10-11 of 2020</a:t>
            </a:r>
          </a:p>
        </p:txBody>
      </p:sp>
      <p:pic>
        <p:nvPicPr>
          <p:cNvPr id="9" name="Graphic 8" descr="Work from home house with solid fill">
            <a:hlinkClick r:id="rId2" action="ppaction://hlinksldjump"/>
            <a:extLst>
              <a:ext uri="{FF2B5EF4-FFF2-40B4-BE49-F238E27FC236}">
                <a16:creationId xmlns:a16="http://schemas.microsoft.com/office/drawing/2014/main" id="{E501443F-5DF7-4039-9291-9C587F8F6A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0" name="Content Placeholder 9">
            <a:extLst>
              <a:ext uri="{FF2B5EF4-FFF2-40B4-BE49-F238E27FC236}">
                <a16:creationId xmlns:a16="http://schemas.microsoft.com/office/drawing/2014/main" id="{00000000-0008-0000-0000-00000E000000}"/>
              </a:ext>
            </a:extLst>
          </p:cNvPr>
          <p:cNvGraphicFramePr>
            <a:graphicFrameLocks noGrp="1"/>
          </p:cNvGraphicFramePr>
          <p:nvPr>
            <p:ph idx="1"/>
            <p:extLst>
              <p:ext uri="{D42A27DB-BD31-4B8C-83A1-F6EECF244321}">
                <p14:modId xmlns:p14="http://schemas.microsoft.com/office/powerpoint/2010/main" val="3305032388"/>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781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Montreal, Canada</a:t>
            </a:r>
          </a:p>
        </p:txBody>
      </p:sp>
      <p:sp>
        <p:nvSpPr>
          <p:cNvPr id="4" name="TextBox 3"/>
          <p:cNvSpPr txBox="1"/>
          <p:nvPr/>
        </p:nvSpPr>
        <p:spPr>
          <a:xfrm>
            <a:off x="1088569" y="6447354"/>
            <a:ext cx="9929321" cy="338554"/>
          </a:xfrm>
          <a:prstGeom prst="rect">
            <a:avLst/>
          </a:prstGeom>
          <a:noFill/>
        </p:spPr>
        <p:txBody>
          <a:bodyPr wrap="none" rtlCol="0">
            <a:spAutoFit/>
          </a:bodyPr>
          <a:lstStyle/>
          <a:p>
            <a:r>
              <a:rPr lang="en-US" sz="1600" dirty="0"/>
              <a:t>*Ridership change calculated against the relevant corresponding date of 2019. Working days only</a:t>
            </a:r>
          </a:p>
        </p:txBody>
      </p:sp>
      <p:pic>
        <p:nvPicPr>
          <p:cNvPr id="9" name="Graphic 8" descr="Work from home house with solid fill">
            <a:hlinkClick r:id="rId2" action="ppaction://hlinksldjump"/>
            <a:extLst>
              <a:ext uri="{FF2B5EF4-FFF2-40B4-BE49-F238E27FC236}">
                <a16:creationId xmlns:a16="http://schemas.microsoft.com/office/drawing/2014/main" id="{0C098DE2-8378-49A5-A5F0-7D8D015B2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8" name="Content Placeholder 7">
            <a:extLst>
              <a:ext uri="{FF2B5EF4-FFF2-40B4-BE49-F238E27FC236}">
                <a16:creationId xmlns:a16="http://schemas.microsoft.com/office/drawing/2014/main" id="{00000000-0008-0000-0000-000013000000}"/>
              </a:ext>
            </a:extLst>
          </p:cNvPr>
          <p:cNvGraphicFramePr>
            <a:graphicFrameLocks noGrp="1"/>
          </p:cNvGraphicFramePr>
          <p:nvPr>
            <p:ph idx="1"/>
            <p:extLst>
              <p:ext uri="{D42A27DB-BD31-4B8C-83A1-F6EECF244321}">
                <p14:modId xmlns:p14="http://schemas.microsoft.com/office/powerpoint/2010/main" val="560630287"/>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3211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46E8-10A3-4FDD-8D53-FCDC3651F9CA}"/>
              </a:ext>
            </a:extLst>
          </p:cNvPr>
          <p:cNvSpPr>
            <a:spLocks noGrp="1"/>
          </p:cNvSpPr>
          <p:nvPr>
            <p:ph type="title"/>
          </p:nvPr>
        </p:nvSpPr>
        <p:spPr/>
        <p:txBody>
          <a:bodyPr/>
          <a:lstStyle/>
          <a:p>
            <a:r>
              <a:rPr lang="en-US" dirty="0"/>
              <a:t>Ottawa, Canada</a:t>
            </a:r>
            <a:endParaRPr lang="en-BE" dirty="0"/>
          </a:p>
        </p:txBody>
      </p:sp>
      <p:sp>
        <p:nvSpPr>
          <p:cNvPr id="5" name="TextBox 4">
            <a:extLst>
              <a:ext uri="{FF2B5EF4-FFF2-40B4-BE49-F238E27FC236}">
                <a16:creationId xmlns:a16="http://schemas.microsoft.com/office/drawing/2014/main" id="{112EE3F2-8C13-4A0E-B140-9B44CCCB7113}"/>
              </a:ext>
            </a:extLst>
          </p:cNvPr>
          <p:cNvSpPr txBox="1"/>
          <p:nvPr/>
        </p:nvSpPr>
        <p:spPr>
          <a:xfrm>
            <a:off x="1088571" y="6262688"/>
            <a:ext cx="7326044" cy="369332"/>
          </a:xfrm>
          <a:prstGeom prst="rect">
            <a:avLst/>
          </a:prstGeom>
          <a:noFill/>
        </p:spPr>
        <p:txBody>
          <a:bodyPr wrap="none" rtlCol="0">
            <a:spAutoFit/>
          </a:bodyPr>
          <a:lstStyle/>
          <a:p>
            <a:r>
              <a:rPr lang="en-US" dirty="0"/>
              <a:t>*Comparison with pre-pandemic ridership levels, weekdays only</a:t>
            </a:r>
          </a:p>
        </p:txBody>
      </p:sp>
      <p:pic>
        <p:nvPicPr>
          <p:cNvPr id="6" name="Graphic 5" descr="Work from home house with solid fill">
            <a:hlinkClick r:id="rId2" action="ppaction://hlinksldjump"/>
            <a:extLst>
              <a:ext uri="{FF2B5EF4-FFF2-40B4-BE49-F238E27FC236}">
                <a16:creationId xmlns:a16="http://schemas.microsoft.com/office/drawing/2014/main" id="{6E797E4C-F8B4-4647-8222-08FDEC35D6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060" y="138112"/>
            <a:ext cx="629065" cy="629065"/>
          </a:xfrm>
          <a:prstGeom prst="rect">
            <a:avLst/>
          </a:prstGeom>
        </p:spPr>
      </p:pic>
      <p:graphicFrame>
        <p:nvGraphicFramePr>
          <p:cNvPr id="11" name="Content Placeholder 10">
            <a:extLst>
              <a:ext uri="{FF2B5EF4-FFF2-40B4-BE49-F238E27FC236}">
                <a16:creationId xmlns:a16="http://schemas.microsoft.com/office/drawing/2014/main" id="{5C3B8DA7-42CD-4386-A71A-3B7FC23D97C9}"/>
              </a:ext>
            </a:extLst>
          </p:cNvPr>
          <p:cNvGraphicFramePr>
            <a:graphicFrameLocks noGrp="1"/>
          </p:cNvGraphicFramePr>
          <p:nvPr>
            <p:ph idx="1"/>
            <p:extLst>
              <p:ext uri="{D42A27DB-BD31-4B8C-83A1-F6EECF244321}">
                <p14:modId xmlns:p14="http://schemas.microsoft.com/office/powerpoint/2010/main" val="2514796263"/>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016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Vancouver, Canada</a:t>
            </a:r>
          </a:p>
        </p:txBody>
      </p:sp>
      <p:sp>
        <p:nvSpPr>
          <p:cNvPr id="4" name="TextBox 3"/>
          <p:cNvSpPr txBox="1"/>
          <p:nvPr/>
        </p:nvSpPr>
        <p:spPr>
          <a:xfrm>
            <a:off x="1088571" y="6262688"/>
            <a:ext cx="9078126" cy="369332"/>
          </a:xfrm>
          <a:prstGeom prst="rect">
            <a:avLst/>
          </a:prstGeom>
          <a:noFill/>
        </p:spPr>
        <p:txBody>
          <a:bodyPr wrap="none" rtlCol="0">
            <a:spAutoFit/>
          </a:bodyPr>
          <a:lstStyle/>
          <a:p>
            <a:r>
              <a:rPr lang="en-US" dirty="0"/>
              <a:t>*Ridership change calculated against the relevant corresponding date of 2019.</a:t>
            </a:r>
          </a:p>
        </p:txBody>
      </p:sp>
      <p:graphicFrame>
        <p:nvGraphicFramePr>
          <p:cNvPr id="8" name="Content Placeholder 7">
            <a:extLst>
              <a:ext uri="{FF2B5EF4-FFF2-40B4-BE49-F238E27FC236}">
                <a16:creationId xmlns:a16="http://schemas.microsoft.com/office/drawing/2014/main" id="{C85D953B-F1E0-49A9-879D-C4C0A6FFCB69}"/>
              </a:ext>
            </a:extLst>
          </p:cNvPr>
          <p:cNvGraphicFramePr>
            <a:graphicFrameLocks noGrp="1"/>
          </p:cNvGraphicFramePr>
          <p:nvPr>
            <p:ph idx="1"/>
            <p:extLst>
              <p:ext uri="{D42A27DB-BD31-4B8C-83A1-F6EECF244321}">
                <p14:modId xmlns:p14="http://schemas.microsoft.com/office/powerpoint/2010/main" val="1768892924"/>
              </p:ext>
            </p:extLst>
          </p:nvPr>
        </p:nvGraphicFramePr>
        <p:xfrm>
          <a:off x="884238" y="1373188"/>
          <a:ext cx="10972800" cy="48895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Work from home house with solid fill">
            <a:hlinkClick r:id="rId3" action="ppaction://hlinksldjump"/>
            <a:extLst>
              <a:ext uri="{FF2B5EF4-FFF2-40B4-BE49-F238E27FC236}">
                <a16:creationId xmlns:a16="http://schemas.microsoft.com/office/drawing/2014/main" id="{C14B9EAC-2400-4D1E-A638-66782864A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0060" y="138112"/>
            <a:ext cx="629065" cy="629065"/>
          </a:xfrm>
          <a:prstGeom prst="rect">
            <a:avLst/>
          </a:prstGeom>
        </p:spPr>
      </p:pic>
    </p:spTree>
    <p:extLst>
      <p:ext uri="{BB962C8B-B14F-4D97-AF65-F5344CB8AC3E}">
        <p14:creationId xmlns:p14="http://schemas.microsoft.com/office/powerpoint/2010/main" val="1061800145"/>
      </p:ext>
    </p:extLst>
  </p:cSld>
  <p:clrMapOvr>
    <a:masterClrMapping/>
  </p:clrMapOvr>
</p:sld>
</file>

<file path=ppt/theme/theme1.xml><?xml version="1.0" encoding="utf-8"?>
<a:theme xmlns:a="http://schemas.openxmlformats.org/drawingml/2006/main" name="Template-corpo">
  <a:themeElements>
    <a:clrScheme name="UITP colors">
      <a:dk1>
        <a:srgbClr val="004047"/>
      </a:dk1>
      <a:lt1>
        <a:srgbClr val="FFFFFF"/>
      </a:lt1>
      <a:dk2>
        <a:srgbClr val="004047"/>
      </a:dk2>
      <a:lt2>
        <a:srgbClr val="E6E7E8"/>
      </a:lt2>
      <a:accent1>
        <a:srgbClr val="F9B20D"/>
      </a:accent1>
      <a:accent2>
        <a:srgbClr val="F07F31"/>
      </a:accent2>
      <a:accent3>
        <a:srgbClr val="68BFAC"/>
      </a:accent3>
      <a:accent4>
        <a:srgbClr val="73BA59"/>
      </a:accent4>
      <a:accent5>
        <a:srgbClr val="831240"/>
      </a:accent5>
      <a:accent6>
        <a:srgbClr val="E84134"/>
      </a:accent6>
      <a:hlink>
        <a:srgbClr val="68BFAC"/>
      </a:hlink>
      <a:folHlink>
        <a:srgbClr val="711941"/>
      </a:folHlink>
    </a:clrScheme>
    <a:fontScheme name="Century Gothic">
      <a:majorFont>
        <a:latin typeface="Century Gothic"/>
        <a:ea typeface=""/>
        <a:cs typeface=""/>
      </a:majorFont>
      <a:minorFont>
        <a:latin typeface="Century Gothic"/>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28100F94-483B-49DF-8DA3-BAD6A2BF5033}" vid="{996446DE-370C-4412-8216-E68A7F7097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222653</TotalTime>
  <Words>1927</Words>
  <Application>Microsoft Office PowerPoint</Application>
  <PresentationFormat>Widescreen</PresentationFormat>
  <Paragraphs>742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Century Gothic</vt:lpstr>
      <vt:lpstr>Courier New</vt:lpstr>
      <vt:lpstr>Template-corpo</vt:lpstr>
      <vt:lpstr>PowerPoint Presentation</vt:lpstr>
      <vt:lpstr>PowerPoint Presentation</vt:lpstr>
      <vt:lpstr>Buenos Aires, Argentina</vt:lpstr>
      <vt:lpstr>Wiener Linien, Austria</vt:lpstr>
      <vt:lpstr>STIB-MIVB, Brussels, Belgium</vt:lpstr>
      <vt:lpstr>Rio de Janeiro, Brazil</vt:lpstr>
      <vt:lpstr>Montreal, Canada</vt:lpstr>
      <vt:lpstr>Ottawa, Canada</vt:lpstr>
      <vt:lpstr>Vancouver, Canada</vt:lpstr>
      <vt:lpstr>Beijing, China</vt:lpstr>
      <vt:lpstr>Shenzhen, China</vt:lpstr>
      <vt:lpstr>Pilsen, Czech Republic  </vt:lpstr>
      <vt:lpstr>Dijon, France</vt:lpstr>
      <vt:lpstr>RATP, Paris, France</vt:lpstr>
      <vt:lpstr>Berlin, Germany</vt:lpstr>
      <vt:lpstr>Frankfurt, Germany</vt:lpstr>
      <vt:lpstr>Stuttgart, Germany</vt:lpstr>
      <vt:lpstr>Budapest, Hungary</vt:lpstr>
      <vt:lpstr>Tehran, Iran</vt:lpstr>
      <vt:lpstr>Milan, Italy</vt:lpstr>
      <vt:lpstr>Tokyo, Japan</vt:lpstr>
      <vt:lpstr>Auckland, New Zealand</vt:lpstr>
      <vt:lpstr>Ruter, Oslo, Norway</vt:lpstr>
      <vt:lpstr>Lisbon, Portugal</vt:lpstr>
      <vt:lpstr>Moscow, Russian Federation</vt:lpstr>
      <vt:lpstr>Singapore</vt:lpstr>
      <vt:lpstr>Barcelona, Spain</vt:lpstr>
      <vt:lpstr>Bilbao, Spain</vt:lpstr>
      <vt:lpstr>Madrid, Spain</vt:lpstr>
      <vt:lpstr>Tenerife, Spain</vt:lpstr>
      <vt:lpstr>Stockholm, Sweden</vt:lpstr>
      <vt:lpstr>Taipei, Chinese Taipei</vt:lpstr>
      <vt:lpstr>Istanbul, Turkey</vt:lpstr>
      <vt:lpstr>Kayseri, Turkey</vt:lpstr>
      <vt:lpstr>London, UK</vt:lpstr>
      <vt:lpstr>Chicago, USA</vt:lpstr>
      <vt:lpstr>New Jersey, USA</vt:lpstr>
      <vt:lpstr>New York MTA, USA </vt:lpstr>
      <vt:lpstr>San Francisco, USA</vt:lpstr>
      <vt:lpstr>Washington DC, USA</vt:lpstr>
      <vt:lpstr>Multi-city comparison- multimodal</vt:lpstr>
      <vt:lpstr>Multi-city comparison – buses and trams</vt:lpstr>
      <vt:lpstr>Multi-City comparison- metros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 Marie</dc:creator>
  <cp:lastModifiedBy>Mircea</cp:lastModifiedBy>
  <cp:revision>1704</cp:revision>
  <dcterms:created xsi:type="dcterms:W3CDTF">2018-06-04T12:49:52Z</dcterms:created>
  <dcterms:modified xsi:type="dcterms:W3CDTF">2021-01-24T07:09:15Z</dcterms:modified>
</cp:coreProperties>
</file>